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68" r:id="rId4"/>
  </p:sldMasterIdLst>
  <p:notesMasterIdLst>
    <p:notesMasterId r:id="rId18"/>
  </p:notesMasterIdLst>
  <p:handoutMasterIdLst>
    <p:handoutMasterId r:id="rId19"/>
  </p:handoutMasterIdLst>
  <p:sldIdLst>
    <p:sldId id="334" r:id="rId5"/>
    <p:sldId id="339" r:id="rId6"/>
    <p:sldId id="357" r:id="rId7"/>
    <p:sldId id="322" r:id="rId8"/>
    <p:sldId id="349" r:id="rId9"/>
    <p:sldId id="350" r:id="rId10"/>
    <p:sldId id="353" r:id="rId11"/>
    <p:sldId id="354" r:id="rId12"/>
    <p:sldId id="355" r:id="rId13"/>
    <p:sldId id="356" r:id="rId14"/>
    <p:sldId id="340" r:id="rId15"/>
    <p:sldId id="341" r:id="rId16"/>
    <p:sldId id="333" r:id="rId17"/>
  </p:sldIdLst>
  <p:sldSz cx="12192000" cy="6858000"/>
  <p:notesSz cx="20104100" cy="11309350"/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AFA24-0349-C50A-754D-C7F251C79967}" name="Richard Peachey" initials="RP" userId="S::richardpeachey@lexxic.com::4d9a8079-9a52-4ad7-8c1d-14fcc0ed23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A6F"/>
    <a:srgbClr val="38AD70"/>
    <a:srgbClr val="2A2760"/>
    <a:srgbClr val="8A8A8B"/>
    <a:srgbClr val="DDDBDC"/>
    <a:srgbClr val="C7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8724E5-D14A-4019-8F6A-DB7E12018812}" v="10" dt="2024-03-11T15:46:38.8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378" y="53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08868D-5847-8A40-AE07-B8465B59F8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AB45-804F-154B-B71D-BB6BFEC981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1F92D-EE1A-1D48-B152-A27E1486B83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CE7E-E541-6A40-9F1D-5F9D44609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9CCE-8656-7A42-98F7-1F0B2FBE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DA15-11FB-934B-B4F1-F3B55CFE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EE56-9A82-9C43-85E8-BCC5EF71F85E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C4F12-197D-024F-98ED-5709C218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41891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sz="5400" b="1" i="0">
                <a:solidFill>
                  <a:schemeClr val="accent5"/>
                </a:solidFill>
                <a:latin typeface="Glacial Indifference" panose="00000500000000000000" pitchFamily="2" charset="0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  <a:endParaRPr lang="en-US" sz="16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6CD6EC7-F2CD-5548-BEE1-9E3973FBC939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D149C3BB-42A9-9B9C-2A0D-9927C821D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8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0EFD67-0D78-4B42-831E-A4E0D5EC7700}"/>
              </a:ext>
            </a:extLst>
          </p:cNvPr>
          <p:cNvSpPr/>
          <p:nvPr userDrawn="1"/>
        </p:nvSpPr>
        <p:spPr>
          <a:xfrm>
            <a:off x="578641" y="490204"/>
            <a:ext cx="5336366" cy="561798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highlight>
                <a:srgbClr val="DDDBDC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9A5B68-579E-1E48-A952-82258CD969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62" y="546792"/>
            <a:ext cx="10986663" cy="5516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B8A31-8667-8B42-8C8D-3D7D994E9238}"/>
              </a:ext>
            </a:extLst>
          </p:cNvPr>
          <p:cNvSpPr/>
          <p:nvPr userDrawn="1"/>
        </p:nvSpPr>
        <p:spPr>
          <a:xfrm>
            <a:off x="5486401" y="4610637"/>
            <a:ext cx="5834130" cy="106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bg1"/>
              </a:solidFill>
            </a:endParaRP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id="{0EC88CFC-D1F7-E44C-9C7A-D8E3437FE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947" y="4899400"/>
            <a:ext cx="5535012" cy="5991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3959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3B196DC9-AF75-8C4F-B00B-74D26687716D}"/>
              </a:ext>
            </a:extLst>
          </p:cNvPr>
          <p:cNvSpPr>
            <a:spLocks noGrp="1"/>
          </p:cNvSpPr>
          <p:nvPr>
            <p:ph type="tbl" sz="quarter" idx="28"/>
          </p:nvPr>
        </p:nvSpPr>
        <p:spPr>
          <a:xfrm>
            <a:off x="993336" y="1621122"/>
            <a:ext cx="10201624" cy="3929672"/>
          </a:xfrm>
          <a:prstGeom prst="rect">
            <a:avLst/>
          </a:prstGeom>
        </p:spPr>
        <p:txBody>
          <a:bodyPr anchor="ctr"/>
          <a:lstStyle>
            <a:lvl1pPr algn="ctr">
              <a:defRPr sz="145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A6823F-7599-414E-AAAE-605906A5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8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cola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0FC91F-E9EC-1644-BE79-16D33D1EF256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6653" y="1693041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864" y="2408298"/>
            <a:ext cx="10117136" cy="1916959"/>
          </a:xfrm>
          <a:prstGeom prst="rect">
            <a:avLst/>
          </a:prstGeom>
        </p:spPr>
        <p:txBody>
          <a:bodyPr anchor="ctr"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6653" y="4099569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F2813-DD21-F64D-8663-475627AE9763}"/>
              </a:ext>
            </a:extLst>
          </p:cNvPr>
          <p:cNvSpPr/>
          <p:nvPr userDrawn="1"/>
        </p:nvSpPr>
        <p:spPr>
          <a:xfrm>
            <a:off x="594141" y="514886"/>
            <a:ext cx="11051029" cy="5576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E2CB0D5-D6A6-6E4B-ACDC-E5444DA3A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8862" y="5453563"/>
            <a:ext cx="10117135" cy="417962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title goes here / or remove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4CC599-09F5-3C40-89DA-81D41F7E3F7B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0089" y="996355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4918415" cy="1430515"/>
          </a:xfrm>
          <a:prstGeom prst="rect">
            <a:avLst/>
          </a:prstGeom>
        </p:spPr>
        <p:txBody>
          <a:bodyPr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6198FD-5DF0-C643-A2B4-95BAAA9A7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662" y="3190260"/>
            <a:ext cx="4917620" cy="417962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The the persons name can go here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0089" y="3402883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06B946-7B18-154A-ADC2-70090B7B3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4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8CE6015-BE60-1640-B2BD-E1DDF5AE1CE7}"/>
              </a:ext>
            </a:extLst>
          </p:cNvPr>
          <p:cNvSpPr/>
          <p:nvPr userDrawn="1"/>
        </p:nvSpPr>
        <p:spPr>
          <a:xfrm>
            <a:off x="612558" y="571501"/>
            <a:ext cx="11002767" cy="56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67CBC2-1C5E-FF43-ABA2-D3F4B2828CE8}"/>
              </a:ext>
            </a:extLst>
          </p:cNvPr>
          <p:cNvSpPr/>
          <p:nvPr userDrawn="1"/>
        </p:nvSpPr>
        <p:spPr>
          <a:xfrm>
            <a:off x="696191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4EB23-BDD3-C04A-BF17-CE5331CFE53B}"/>
              </a:ext>
            </a:extLst>
          </p:cNvPr>
          <p:cNvSpPr/>
          <p:nvPr userDrawn="1"/>
        </p:nvSpPr>
        <p:spPr>
          <a:xfrm>
            <a:off x="696191" y="2458461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26329E-9506-1B42-A06F-5FBAB990F2F1}"/>
              </a:ext>
            </a:extLst>
          </p:cNvPr>
          <p:cNvSpPr/>
          <p:nvPr userDrawn="1"/>
        </p:nvSpPr>
        <p:spPr>
          <a:xfrm>
            <a:off x="696191" y="4266479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ECC67F-698B-034E-AAB8-266DF973EBF7}"/>
              </a:ext>
            </a:extLst>
          </p:cNvPr>
          <p:cNvSpPr/>
          <p:nvPr userDrawn="1"/>
        </p:nvSpPr>
        <p:spPr>
          <a:xfrm>
            <a:off x="2504209" y="650443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7E61FC-FE00-A247-9BFA-5670AAF96F0A}"/>
              </a:ext>
            </a:extLst>
          </p:cNvPr>
          <p:cNvSpPr/>
          <p:nvPr userDrawn="1"/>
        </p:nvSpPr>
        <p:spPr>
          <a:xfrm>
            <a:off x="2504209" y="2458461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68EEB2-CDB8-484E-B1A6-32D7F3A864BF}"/>
              </a:ext>
            </a:extLst>
          </p:cNvPr>
          <p:cNvSpPr/>
          <p:nvPr userDrawn="1"/>
        </p:nvSpPr>
        <p:spPr>
          <a:xfrm>
            <a:off x="2504209" y="4266479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8FD24A-E5DC-7247-9FDF-B4DD9CB819B6}"/>
              </a:ext>
            </a:extLst>
          </p:cNvPr>
          <p:cNvSpPr/>
          <p:nvPr userDrawn="1"/>
        </p:nvSpPr>
        <p:spPr>
          <a:xfrm>
            <a:off x="4312227" y="650443"/>
            <a:ext cx="1808019" cy="1808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7D3C55-9931-484A-AD1C-7C1E07AB0D3B}"/>
              </a:ext>
            </a:extLst>
          </p:cNvPr>
          <p:cNvSpPr/>
          <p:nvPr userDrawn="1"/>
        </p:nvSpPr>
        <p:spPr>
          <a:xfrm>
            <a:off x="4312227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BF04C2-DBF3-764E-A3AD-D610F2A55F94}"/>
              </a:ext>
            </a:extLst>
          </p:cNvPr>
          <p:cNvSpPr/>
          <p:nvPr userDrawn="1"/>
        </p:nvSpPr>
        <p:spPr>
          <a:xfrm>
            <a:off x="4312227" y="4266479"/>
            <a:ext cx="1808019" cy="18080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4758FF1-674A-2E42-89E0-B7A0688524BD}"/>
              </a:ext>
            </a:extLst>
          </p:cNvPr>
          <p:cNvSpPr/>
          <p:nvPr userDrawn="1"/>
        </p:nvSpPr>
        <p:spPr>
          <a:xfrm>
            <a:off x="6120245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6DC14-F0C6-1243-8C91-B3729A68D1E9}"/>
              </a:ext>
            </a:extLst>
          </p:cNvPr>
          <p:cNvSpPr/>
          <p:nvPr userDrawn="1"/>
        </p:nvSpPr>
        <p:spPr>
          <a:xfrm>
            <a:off x="6120245" y="2458461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F014D3-7157-E646-A308-F963D9D23E53}"/>
              </a:ext>
            </a:extLst>
          </p:cNvPr>
          <p:cNvSpPr/>
          <p:nvPr userDrawn="1"/>
        </p:nvSpPr>
        <p:spPr>
          <a:xfrm>
            <a:off x="6120245" y="4266479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E771740-F71C-DF46-A5E9-E788E53F12C6}"/>
              </a:ext>
            </a:extLst>
          </p:cNvPr>
          <p:cNvSpPr/>
          <p:nvPr userDrawn="1"/>
        </p:nvSpPr>
        <p:spPr>
          <a:xfrm>
            <a:off x="7917873" y="650443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E7FD65-8B50-974D-BB27-C781E3E814B9}"/>
              </a:ext>
            </a:extLst>
          </p:cNvPr>
          <p:cNvSpPr/>
          <p:nvPr userDrawn="1"/>
        </p:nvSpPr>
        <p:spPr>
          <a:xfrm>
            <a:off x="7917873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F5AEF7-71D8-E44D-8033-B16DFB2FBF9F}"/>
              </a:ext>
            </a:extLst>
          </p:cNvPr>
          <p:cNvSpPr/>
          <p:nvPr userDrawn="1"/>
        </p:nvSpPr>
        <p:spPr>
          <a:xfrm>
            <a:off x="7917873" y="4266479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4BBA57-0956-0246-8D3C-92F598BEED35}"/>
              </a:ext>
            </a:extLst>
          </p:cNvPr>
          <p:cNvSpPr/>
          <p:nvPr userDrawn="1"/>
        </p:nvSpPr>
        <p:spPr>
          <a:xfrm>
            <a:off x="9725891" y="650443"/>
            <a:ext cx="1808019" cy="1808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A75677-526C-D64E-9D97-ED08BD454C62}"/>
              </a:ext>
            </a:extLst>
          </p:cNvPr>
          <p:cNvSpPr/>
          <p:nvPr userDrawn="1"/>
        </p:nvSpPr>
        <p:spPr>
          <a:xfrm>
            <a:off x="9725891" y="2458461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DFEB00-A848-7940-8344-B456D7FE2A51}"/>
              </a:ext>
            </a:extLst>
          </p:cNvPr>
          <p:cNvSpPr/>
          <p:nvPr userDrawn="1"/>
        </p:nvSpPr>
        <p:spPr>
          <a:xfrm>
            <a:off x="9725891" y="4266479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A302F693-A3DB-944C-B62C-E4B317B58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5430" y="843805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6DD1D5F-9D40-4044-A185-5318D6CD6E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667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2" name="Text Placeholder 46">
            <a:extLst>
              <a:ext uri="{FF2B5EF4-FFF2-40B4-BE49-F238E27FC236}">
                <a16:creationId xmlns:a16="http://schemas.microsoft.com/office/drawing/2014/main" id="{3FA8719F-28CC-6D43-AD05-C5CA35CE9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9485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3" name="Text Placeholder 46">
            <a:extLst>
              <a:ext uri="{FF2B5EF4-FFF2-40B4-BE49-F238E27FC236}">
                <a16:creationId xmlns:a16="http://schemas.microsoft.com/office/drawing/2014/main" id="{DE3C6A1B-0063-5A42-8279-00D81BC930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630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CEDD1F62-0A5A-5840-BF36-830FEB71A7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639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128103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36375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lang="en-US" sz="5400" b="1" i="0" dirty="0">
                <a:solidFill>
                  <a:schemeClr val="accent5"/>
                </a:solidFill>
                <a:latin typeface="Glacial Indifference" panose="000005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9DF73D3-98D7-864E-ACF5-AF0542D61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1899696-A188-244F-B339-E20AE8F5E5E2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E2116009-1550-2A4C-BC05-125C43CFB4F1}"/>
              </a:ext>
            </a:extLst>
          </p:cNvPr>
          <p:cNvSpPr/>
          <p:nvPr userDrawn="1"/>
        </p:nvSpPr>
        <p:spPr>
          <a:xfrm>
            <a:off x="781050" y="4033600"/>
            <a:ext cx="10645472" cy="1866793"/>
          </a:xfrm>
          <a:custGeom>
            <a:avLst/>
            <a:gdLst/>
            <a:ahLst/>
            <a:cxnLst/>
            <a:rect l="l" t="t" r="r" b="b"/>
            <a:pathLst>
              <a:path w="17553940" h="3078479">
                <a:moveTo>
                  <a:pt x="17553392" y="0"/>
                </a:moveTo>
                <a:lnTo>
                  <a:pt x="0" y="0"/>
                </a:lnTo>
                <a:lnTo>
                  <a:pt x="0" y="3078440"/>
                </a:lnTo>
                <a:lnTo>
                  <a:pt x="17553392" y="3078440"/>
                </a:lnTo>
                <a:lnTo>
                  <a:pt x="1755339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FE5DA2E4-2E78-3D4C-AEAC-685FA711C431}"/>
              </a:ext>
            </a:extLst>
          </p:cNvPr>
          <p:cNvSpPr txBox="1"/>
          <p:nvPr userDrawn="1"/>
        </p:nvSpPr>
        <p:spPr>
          <a:xfrm>
            <a:off x="990273" y="4155657"/>
            <a:ext cx="10152940" cy="1442204"/>
          </a:xfrm>
          <a:prstGeom prst="rect">
            <a:avLst/>
          </a:prstGeom>
        </p:spPr>
        <p:txBody>
          <a:bodyPr vert="horz" wrap="square" lIns="0" tIns="55449" rIns="0" bIns="0" rtlCol="0">
            <a:spAutoFit/>
          </a:bodyPr>
          <a:lstStyle/>
          <a:p>
            <a:pPr marL="30805">
              <a:lnSpc>
                <a:spcPct val="100000"/>
              </a:lnSpc>
              <a:spcBef>
                <a:spcPts val="437"/>
              </a:spcBef>
            </a:pPr>
            <a:r>
              <a:rPr lang="en-GB" sz="1200" b="1" spc="3" dirty="0">
                <a:solidFill>
                  <a:srgbClr val="FFFFFF"/>
                </a:solidFill>
                <a:latin typeface="+mn-lt"/>
                <a:cs typeface="Arial"/>
              </a:rPr>
              <a:t>Confidentiality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Statement</a:t>
            </a:r>
            <a:r>
              <a:rPr lang="en-GB" sz="1200" b="1" spc="9" baseline="31400" dirty="0">
                <a:solidFill>
                  <a:srgbClr val="FFFFFF"/>
                </a:solidFill>
                <a:latin typeface="+mn-lt"/>
                <a:cs typeface="Arial"/>
              </a:rPr>
              <a:t>©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Neurodiversity Week</a:t>
            </a:r>
            <a:r>
              <a:rPr lang="en-GB" sz="1200" b="1" spc="-9" dirty="0">
                <a:solidFill>
                  <a:srgbClr val="FFFFFF"/>
                </a:solidFill>
                <a:latin typeface="+mn-lt"/>
                <a:cs typeface="Arial"/>
              </a:rPr>
              <a:t> (NCW)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2024</a:t>
            </a:r>
            <a:endParaRPr lang="en-GB" sz="1200" dirty="0">
              <a:latin typeface="+mn-lt"/>
              <a:cs typeface="Arial"/>
            </a:endParaRPr>
          </a:p>
          <a:p>
            <a:pPr marL="30805" marR="576056">
              <a:lnSpc>
                <a:spcPct val="126800"/>
              </a:lnSpc>
            </a:pP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presentation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contains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NCW confidential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and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proprietary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information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this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 be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disclosed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transferred outside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your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organisation unless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prior</a:t>
            </a:r>
            <a:r>
              <a:rPr lang="en-GB" sz="1200" spc="-197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arrangement.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reproduced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transmitted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in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form,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means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including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photography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without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the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written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permission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NCW.</a:t>
            </a:r>
            <a:endParaRPr lang="en-GB" sz="1880" dirty="0">
              <a:latin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  <a:t>neurodiversityweek.com</a:t>
            </a:r>
            <a:b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</a:br>
            <a:r>
              <a:rPr lang="en-GB" sz="1092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Copyright 2024 v1.0</a:t>
            </a:r>
          </a:p>
        </p:txBody>
      </p:sp>
      <p:sp>
        <p:nvSpPr>
          <p:cNvPr id="57" name="object 9">
            <a:extLst>
              <a:ext uri="{FF2B5EF4-FFF2-40B4-BE49-F238E27FC236}">
                <a16:creationId xmlns:a16="http://schemas.microsoft.com/office/drawing/2014/main" id="{BB37F4F2-1FAC-744A-9704-0971809FA984}"/>
              </a:ext>
            </a:extLst>
          </p:cNvPr>
          <p:cNvSpPr/>
          <p:nvPr userDrawn="1"/>
        </p:nvSpPr>
        <p:spPr>
          <a:xfrm>
            <a:off x="5233300" y="1241132"/>
            <a:ext cx="1136474" cy="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id="{DE781335-589E-B447-AE2F-420CD643CFCF}"/>
              </a:ext>
            </a:extLst>
          </p:cNvPr>
          <p:cNvSpPr/>
          <p:nvPr userDrawn="1"/>
        </p:nvSpPr>
        <p:spPr>
          <a:xfrm>
            <a:off x="5233171" y="707507"/>
            <a:ext cx="1142952" cy="500199"/>
          </a:xfrm>
          <a:custGeom>
            <a:avLst/>
            <a:gdLst/>
            <a:ahLst/>
            <a:cxnLst/>
            <a:rect l="l" t="t" r="r" b="b"/>
            <a:pathLst>
              <a:path w="1884679" h="824864">
                <a:moveTo>
                  <a:pt x="291084" y="742950"/>
                </a:moveTo>
                <a:lnTo>
                  <a:pt x="92329" y="742950"/>
                </a:lnTo>
                <a:lnTo>
                  <a:pt x="92329" y="322580"/>
                </a:lnTo>
                <a:lnTo>
                  <a:pt x="0" y="322580"/>
                </a:lnTo>
                <a:lnTo>
                  <a:pt x="0" y="742950"/>
                </a:lnTo>
                <a:lnTo>
                  <a:pt x="0" y="819150"/>
                </a:lnTo>
                <a:lnTo>
                  <a:pt x="291084" y="819150"/>
                </a:lnTo>
                <a:lnTo>
                  <a:pt x="291084" y="742950"/>
                </a:lnTo>
                <a:close/>
              </a:path>
              <a:path w="1884679" h="824864">
                <a:moveTo>
                  <a:pt x="635000" y="621106"/>
                </a:moveTo>
                <a:lnTo>
                  <a:pt x="628624" y="568667"/>
                </a:lnTo>
                <a:lnTo>
                  <a:pt x="610108" y="525932"/>
                </a:lnTo>
                <a:lnTo>
                  <a:pt x="581482" y="493598"/>
                </a:lnTo>
                <a:lnTo>
                  <a:pt x="558812" y="478891"/>
                </a:lnTo>
                <a:lnTo>
                  <a:pt x="558812" y="602551"/>
                </a:lnTo>
                <a:lnTo>
                  <a:pt x="399529" y="602551"/>
                </a:lnTo>
                <a:lnTo>
                  <a:pt x="416788" y="554748"/>
                </a:lnTo>
                <a:lnTo>
                  <a:pt x="451281" y="527481"/>
                </a:lnTo>
                <a:lnTo>
                  <a:pt x="484327" y="522236"/>
                </a:lnTo>
                <a:lnTo>
                  <a:pt x="493458" y="522630"/>
                </a:lnTo>
                <a:lnTo>
                  <a:pt x="530136" y="536105"/>
                </a:lnTo>
                <a:lnTo>
                  <a:pt x="554342" y="571500"/>
                </a:lnTo>
                <a:lnTo>
                  <a:pt x="558812" y="602551"/>
                </a:lnTo>
                <a:lnTo>
                  <a:pt x="558812" y="478891"/>
                </a:lnTo>
                <a:lnTo>
                  <a:pt x="514553" y="464146"/>
                </a:lnTo>
                <a:lnTo>
                  <a:pt x="482587" y="461492"/>
                </a:lnTo>
                <a:lnTo>
                  <a:pt x="463359" y="462343"/>
                </a:lnTo>
                <a:lnTo>
                  <a:pt x="411721" y="475221"/>
                </a:lnTo>
                <a:lnTo>
                  <a:pt x="370014" y="501307"/>
                </a:lnTo>
                <a:lnTo>
                  <a:pt x="339255" y="538035"/>
                </a:lnTo>
                <a:lnTo>
                  <a:pt x="319938" y="583869"/>
                </a:lnTo>
                <a:lnTo>
                  <a:pt x="313486" y="632841"/>
                </a:lnTo>
                <a:lnTo>
                  <a:pt x="313436" y="637057"/>
                </a:lnTo>
                <a:lnTo>
                  <a:pt x="314210" y="657999"/>
                </a:lnTo>
                <a:lnTo>
                  <a:pt x="320903" y="698754"/>
                </a:lnTo>
                <a:lnTo>
                  <a:pt x="342633" y="749388"/>
                </a:lnTo>
                <a:lnTo>
                  <a:pt x="375678" y="787260"/>
                </a:lnTo>
                <a:lnTo>
                  <a:pt x="418401" y="812126"/>
                </a:lnTo>
                <a:lnTo>
                  <a:pt x="468680" y="823556"/>
                </a:lnTo>
                <a:lnTo>
                  <a:pt x="486727" y="824318"/>
                </a:lnTo>
                <a:lnTo>
                  <a:pt x="496062" y="824141"/>
                </a:lnTo>
                <a:lnTo>
                  <a:pt x="534809" y="819937"/>
                </a:lnTo>
                <a:lnTo>
                  <a:pt x="573201" y="808494"/>
                </a:lnTo>
                <a:lnTo>
                  <a:pt x="608863" y="788352"/>
                </a:lnTo>
                <a:lnTo>
                  <a:pt x="631913" y="766622"/>
                </a:lnTo>
                <a:lnTo>
                  <a:pt x="625614" y="758736"/>
                </a:lnTo>
                <a:lnTo>
                  <a:pt x="607199" y="735736"/>
                </a:lnTo>
                <a:lnTo>
                  <a:pt x="605345" y="733221"/>
                </a:lnTo>
                <a:lnTo>
                  <a:pt x="603173" y="731266"/>
                </a:lnTo>
                <a:lnTo>
                  <a:pt x="598144" y="728535"/>
                </a:lnTo>
                <a:lnTo>
                  <a:pt x="595185" y="727849"/>
                </a:lnTo>
                <a:lnTo>
                  <a:pt x="586473" y="727849"/>
                </a:lnTo>
                <a:lnTo>
                  <a:pt x="581050" y="729449"/>
                </a:lnTo>
                <a:lnTo>
                  <a:pt x="569823" y="735876"/>
                </a:lnTo>
                <a:lnTo>
                  <a:pt x="563321" y="739419"/>
                </a:lnTo>
                <a:lnTo>
                  <a:pt x="521982" y="756043"/>
                </a:lnTo>
                <a:lnTo>
                  <a:pt x="494258" y="758736"/>
                </a:lnTo>
                <a:lnTo>
                  <a:pt x="474357" y="757148"/>
                </a:lnTo>
                <a:lnTo>
                  <a:pt x="426999" y="733336"/>
                </a:lnTo>
                <a:lnTo>
                  <a:pt x="406996" y="700735"/>
                </a:lnTo>
                <a:lnTo>
                  <a:pt x="397814" y="653707"/>
                </a:lnTo>
                <a:lnTo>
                  <a:pt x="619328" y="653707"/>
                </a:lnTo>
                <a:lnTo>
                  <a:pt x="622528" y="653199"/>
                </a:lnTo>
                <a:lnTo>
                  <a:pt x="635000" y="627494"/>
                </a:lnTo>
                <a:lnTo>
                  <a:pt x="635000" y="621106"/>
                </a:lnTo>
                <a:close/>
              </a:path>
              <a:path w="1884679" h="824864">
                <a:moveTo>
                  <a:pt x="1000556" y="819150"/>
                </a:moveTo>
                <a:lnTo>
                  <a:pt x="879729" y="633806"/>
                </a:lnTo>
                <a:lnTo>
                  <a:pt x="995756" y="466979"/>
                </a:lnTo>
                <a:lnTo>
                  <a:pt x="913485" y="466979"/>
                </a:lnTo>
                <a:lnTo>
                  <a:pt x="836371" y="576249"/>
                </a:lnTo>
                <a:lnTo>
                  <a:pt x="828255" y="595693"/>
                </a:lnTo>
                <a:lnTo>
                  <a:pt x="752144" y="474078"/>
                </a:lnTo>
                <a:lnTo>
                  <a:pt x="749515" y="471271"/>
                </a:lnTo>
                <a:lnTo>
                  <a:pt x="743559" y="467842"/>
                </a:lnTo>
                <a:lnTo>
                  <a:pt x="738987" y="466979"/>
                </a:lnTo>
                <a:lnTo>
                  <a:pt x="651116" y="466979"/>
                </a:lnTo>
                <a:lnTo>
                  <a:pt x="766800" y="637578"/>
                </a:lnTo>
                <a:lnTo>
                  <a:pt x="646328" y="819150"/>
                </a:lnTo>
                <a:lnTo>
                  <a:pt x="727659" y="819150"/>
                </a:lnTo>
                <a:lnTo>
                  <a:pt x="732256" y="817486"/>
                </a:lnTo>
                <a:lnTo>
                  <a:pt x="814743" y="695921"/>
                </a:lnTo>
                <a:lnTo>
                  <a:pt x="819670" y="680821"/>
                </a:lnTo>
                <a:lnTo>
                  <a:pt x="897001" y="807478"/>
                </a:lnTo>
                <a:lnTo>
                  <a:pt x="900150" y="811149"/>
                </a:lnTo>
                <a:lnTo>
                  <a:pt x="907719" y="817537"/>
                </a:lnTo>
                <a:lnTo>
                  <a:pt x="912685" y="819150"/>
                </a:lnTo>
                <a:lnTo>
                  <a:pt x="1000556" y="819150"/>
                </a:lnTo>
                <a:close/>
              </a:path>
              <a:path w="1884679" h="824864">
                <a:moveTo>
                  <a:pt x="1371269" y="819150"/>
                </a:moveTo>
                <a:lnTo>
                  <a:pt x="1250429" y="633806"/>
                </a:lnTo>
                <a:lnTo>
                  <a:pt x="1366443" y="466979"/>
                </a:lnTo>
                <a:lnTo>
                  <a:pt x="1284198" y="466979"/>
                </a:lnTo>
                <a:lnTo>
                  <a:pt x="1207058" y="576249"/>
                </a:lnTo>
                <a:lnTo>
                  <a:pt x="1198943" y="595693"/>
                </a:lnTo>
                <a:lnTo>
                  <a:pt x="1125143" y="477951"/>
                </a:lnTo>
                <a:lnTo>
                  <a:pt x="1122870" y="474078"/>
                </a:lnTo>
                <a:lnTo>
                  <a:pt x="1120241" y="471271"/>
                </a:lnTo>
                <a:lnTo>
                  <a:pt x="1114272" y="467842"/>
                </a:lnTo>
                <a:lnTo>
                  <a:pt x="1109713" y="466979"/>
                </a:lnTo>
                <a:lnTo>
                  <a:pt x="1021829" y="466979"/>
                </a:lnTo>
                <a:lnTo>
                  <a:pt x="1137500" y="637578"/>
                </a:lnTo>
                <a:lnTo>
                  <a:pt x="1017028" y="819150"/>
                </a:lnTo>
                <a:lnTo>
                  <a:pt x="1098359" y="819150"/>
                </a:lnTo>
                <a:lnTo>
                  <a:pt x="1102956" y="817486"/>
                </a:lnTo>
                <a:lnTo>
                  <a:pt x="1185456" y="695921"/>
                </a:lnTo>
                <a:lnTo>
                  <a:pt x="1190358" y="680821"/>
                </a:lnTo>
                <a:lnTo>
                  <a:pt x="1267701" y="807478"/>
                </a:lnTo>
                <a:lnTo>
                  <a:pt x="1270850" y="811149"/>
                </a:lnTo>
                <a:lnTo>
                  <a:pt x="1278407" y="817537"/>
                </a:lnTo>
                <a:lnTo>
                  <a:pt x="1283385" y="819150"/>
                </a:lnTo>
                <a:lnTo>
                  <a:pt x="1371269" y="819150"/>
                </a:lnTo>
                <a:close/>
              </a:path>
              <a:path w="1884679" h="824864">
                <a:moveTo>
                  <a:pt x="1515046" y="466979"/>
                </a:moveTo>
                <a:lnTo>
                  <a:pt x="1430261" y="466979"/>
                </a:lnTo>
                <a:lnTo>
                  <a:pt x="1430261" y="819150"/>
                </a:lnTo>
                <a:lnTo>
                  <a:pt x="1515046" y="819150"/>
                </a:lnTo>
                <a:lnTo>
                  <a:pt x="1515046" y="466979"/>
                </a:lnTo>
                <a:close/>
              </a:path>
              <a:path w="1884679" h="824864">
                <a:moveTo>
                  <a:pt x="1615097" y="161747"/>
                </a:moveTo>
                <a:lnTo>
                  <a:pt x="1610309" y="126453"/>
                </a:lnTo>
                <a:lnTo>
                  <a:pt x="1602270" y="106337"/>
                </a:lnTo>
                <a:lnTo>
                  <a:pt x="1602270" y="161747"/>
                </a:lnTo>
                <a:lnTo>
                  <a:pt x="1600657" y="179730"/>
                </a:lnTo>
                <a:lnTo>
                  <a:pt x="1593710" y="197129"/>
                </a:lnTo>
                <a:lnTo>
                  <a:pt x="1578267" y="211670"/>
                </a:lnTo>
                <a:lnTo>
                  <a:pt x="1551190" y="221068"/>
                </a:lnTo>
                <a:lnTo>
                  <a:pt x="1548879" y="221488"/>
                </a:lnTo>
                <a:lnTo>
                  <a:pt x="1546987" y="223126"/>
                </a:lnTo>
                <a:lnTo>
                  <a:pt x="1520228" y="277914"/>
                </a:lnTo>
                <a:lnTo>
                  <a:pt x="1496072" y="303123"/>
                </a:lnTo>
                <a:lnTo>
                  <a:pt x="1483868" y="303123"/>
                </a:lnTo>
                <a:lnTo>
                  <a:pt x="1480286" y="302653"/>
                </a:lnTo>
                <a:lnTo>
                  <a:pt x="1477962" y="302171"/>
                </a:lnTo>
                <a:lnTo>
                  <a:pt x="1483918" y="282879"/>
                </a:lnTo>
                <a:lnTo>
                  <a:pt x="1487131" y="267474"/>
                </a:lnTo>
                <a:lnTo>
                  <a:pt x="1488440" y="256857"/>
                </a:lnTo>
                <a:lnTo>
                  <a:pt x="1488859" y="249059"/>
                </a:lnTo>
                <a:lnTo>
                  <a:pt x="1489100" y="238366"/>
                </a:lnTo>
                <a:lnTo>
                  <a:pt x="1487081" y="236194"/>
                </a:lnTo>
                <a:lnTo>
                  <a:pt x="1484134" y="233032"/>
                </a:lnTo>
                <a:lnTo>
                  <a:pt x="1477810" y="226237"/>
                </a:lnTo>
                <a:lnTo>
                  <a:pt x="1472057" y="223913"/>
                </a:lnTo>
                <a:lnTo>
                  <a:pt x="1463179" y="223913"/>
                </a:lnTo>
                <a:lnTo>
                  <a:pt x="1460868" y="224142"/>
                </a:lnTo>
                <a:lnTo>
                  <a:pt x="1451457" y="225958"/>
                </a:lnTo>
                <a:lnTo>
                  <a:pt x="1433207" y="228854"/>
                </a:lnTo>
                <a:lnTo>
                  <a:pt x="1406702" y="231724"/>
                </a:lnTo>
                <a:lnTo>
                  <a:pt x="1375003" y="233032"/>
                </a:lnTo>
                <a:lnTo>
                  <a:pt x="1332458" y="230060"/>
                </a:lnTo>
                <a:lnTo>
                  <a:pt x="1291882" y="218909"/>
                </a:lnTo>
                <a:lnTo>
                  <a:pt x="1259954" y="196227"/>
                </a:lnTo>
                <a:lnTo>
                  <a:pt x="1243304" y="158686"/>
                </a:lnTo>
                <a:lnTo>
                  <a:pt x="1242923" y="137629"/>
                </a:lnTo>
                <a:lnTo>
                  <a:pt x="1247686" y="116205"/>
                </a:lnTo>
                <a:lnTo>
                  <a:pt x="1271638" y="75196"/>
                </a:lnTo>
                <a:lnTo>
                  <a:pt x="1324686" y="35293"/>
                </a:lnTo>
                <a:lnTo>
                  <a:pt x="1370850" y="19316"/>
                </a:lnTo>
                <a:lnTo>
                  <a:pt x="1432318" y="12839"/>
                </a:lnTo>
                <a:lnTo>
                  <a:pt x="1485620" y="19583"/>
                </a:lnTo>
                <a:lnTo>
                  <a:pt x="1528483" y="37706"/>
                </a:lnTo>
                <a:lnTo>
                  <a:pt x="1561249" y="64109"/>
                </a:lnTo>
                <a:lnTo>
                  <a:pt x="1584261" y="95669"/>
                </a:lnTo>
                <a:lnTo>
                  <a:pt x="1602270" y="161747"/>
                </a:lnTo>
                <a:lnTo>
                  <a:pt x="1602270" y="106337"/>
                </a:lnTo>
                <a:lnTo>
                  <a:pt x="1595729" y="89966"/>
                </a:lnTo>
                <a:lnTo>
                  <a:pt x="1570990" y="55689"/>
                </a:lnTo>
                <a:lnTo>
                  <a:pt x="1535747" y="27012"/>
                </a:lnTo>
                <a:lnTo>
                  <a:pt x="1502575" y="12839"/>
                </a:lnTo>
                <a:lnTo>
                  <a:pt x="1489646" y="7315"/>
                </a:lnTo>
                <a:lnTo>
                  <a:pt x="1432318" y="0"/>
                </a:lnTo>
                <a:lnTo>
                  <a:pt x="1367370" y="6934"/>
                </a:lnTo>
                <a:lnTo>
                  <a:pt x="1318450" y="24041"/>
                </a:lnTo>
                <a:lnTo>
                  <a:pt x="1283868" y="45847"/>
                </a:lnTo>
                <a:lnTo>
                  <a:pt x="1246047" y="89039"/>
                </a:lnTo>
                <a:lnTo>
                  <a:pt x="1230109" y="136728"/>
                </a:lnTo>
                <a:lnTo>
                  <a:pt x="1230591" y="160540"/>
                </a:lnTo>
                <a:lnTo>
                  <a:pt x="1244498" y="197421"/>
                </a:lnTo>
                <a:lnTo>
                  <a:pt x="1273543" y="224142"/>
                </a:lnTo>
                <a:lnTo>
                  <a:pt x="1317205" y="240385"/>
                </a:lnTo>
                <a:lnTo>
                  <a:pt x="1375003" y="245859"/>
                </a:lnTo>
                <a:lnTo>
                  <a:pt x="1407541" y="244551"/>
                </a:lnTo>
                <a:lnTo>
                  <a:pt x="1434604" y="241642"/>
                </a:lnTo>
                <a:lnTo>
                  <a:pt x="1453349" y="238671"/>
                </a:lnTo>
                <a:lnTo>
                  <a:pt x="1460944" y="237172"/>
                </a:lnTo>
                <a:lnTo>
                  <a:pt x="1466291" y="236194"/>
                </a:lnTo>
                <a:lnTo>
                  <a:pt x="1470164" y="236880"/>
                </a:lnTo>
                <a:lnTo>
                  <a:pt x="1475663" y="242747"/>
                </a:lnTo>
                <a:lnTo>
                  <a:pt x="1475765" y="244551"/>
                </a:lnTo>
                <a:lnTo>
                  <a:pt x="1475892" y="251193"/>
                </a:lnTo>
                <a:lnTo>
                  <a:pt x="1475651" y="255485"/>
                </a:lnTo>
                <a:lnTo>
                  <a:pt x="1474343" y="265925"/>
                </a:lnTo>
                <a:lnTo>
                  <a:pt x="1470926" y="281774"/>
                </a:lnTo>
                <a:lnTo>
                  <a:pt x="1464348" y="301866"/>
                </a:lnTo>
                <a:lnTo>
                  <a:pt x="1463370" y="304380"/>
                </a:lnTo>
                <a:lnTo>
                  <a:pt x="1463700" y="307111"/>
                </a:lnTo>
                <a:lnTo>
                  <a:pt x="1468958" y="314820"/>
                </a:lnTo>
                <a:lnTo>
                  <a:pt x="1479969" y="315950"/>
                </a:lnTo>
                <a:lnTo>
                  <a:pt x="1495806" y="315950"/>
                </a:lnTo>
                <a:lnTo>
                  <a:pt x="1527886" y="289471"/>
                </a:lnTo>
                <a:lnTo>
                  <a:pt x="1551622" y="246672"/>
                </a:lnTo>
                <a:lnTo>
                  <a:pt x="1557159" y="232994"/>
                </a:lnTo>
                <a:lnTo>
                  <a:pt x="1582661" y="224015"/>
                </a:lnTo>
                <a:lnTo>
                  <a:pt x="1600746" y="209232"/>
                </a:lnTo>
                <a:lnTo>
                  <a:pt x="1611528" y="188518"/>
                </a:lnTo>
                <a:lnTo>
                  <a:pt x="1615097" y="161747"/>
                </a:lnTo>
                <a:close/>
              </a:path>
              <a:path w="1884679" h="824864">
                <a:moveTo>
                  <a:pt x="1884057" y="766622"/>
                </a:moveTo>
                <a:lnTo>
                  <a:pt x="1859673" y="735736"/>
                </a:lnTo>
                <a:lnTo>
                  <a:pt x="1856257" y="730478"/>
                </a:lnTo>
                <a:lnTo>
                  <a:pt x="1851113" y="727837"/>
                </a:lnTo>
                <a:lnTo>
                  <a:pt x="1838985" y="727837"/>
                </a:lnTo>
                <a:lnTo>
                  <a:pt x="1834222" y="729513"/>
                </a:lnTo>
                <a:lnTo>
                  <a:pt x="1825764" y="736142"/>
                </a:lnTo>
                <a:lnTo>
                  <a:pt x="1809343" y="747814"/>
                </a:lnTo>
                <a:lnTo>
                  <a:pt x="1770811" y="759460"/>
                </a:lnTo>
                <a:lnTo>
                  <a:pt x="1761172" y="759764"/>
                </a:lnTo>
                <a:lnTo>
                  <a:pt x="1751291" y="759282"/>
                </a:lnTo>
                <a:lnTo>
                  <a:pt x="1709851" y="742530"/>
                </a:lnTo>
                <a:lnTo>
                  <a:pt x="1683334" y="703033"/>
                </a:lnTo>
                <a:lnTo>
                  <a:pt x="1674368" y="656069"/>
                </a:lnTo>
                <a:lnTo>
                  <a:pt x="1673987" y="642378"/>
                </a:lnTo>
                <a:lnTo>
                  <a:pt x="1674329" y="629170"/>
                </a:lnTo>
                <a:lnTo>
                  <a:pt x="1682584" y="583488"/>
                </a:lnTo>
                <a:lnTo>
                  <a:pt x="1702054" y="550138"/>
                </a:lnTo>
                <a:lnTo>
                  <a:pt x="1742300" y="528027"/>
                </a:lnTo>
                <a:lnTo>
                  <a:pt x="1763217" y="526021"/>
                </a:lnTo>
                <a:lnTo>
                  <a:pt x="1771624" y="526262"/>
                </a:lnTo>
                <a:lnTo>
                  <a:pt x="1818716" y="542201"/>
                </a:lnTo>
                <a:lnTo>
                  <a:pt x="1831873" y="550456"/>
                </a:lnTo>
                <a:lnTo>
                  <a:pt x="1836102" y="551764"/>
                </a:lnTo>
                <a:lnTo>
                  <a:pt x="1880616" y="510578"/>
                </a:lnTo>
                <a:lnTo>
                  <a:pt x="1868398" y="499414"/>
                </a:lnTo>
                <a:lnTo>
                  <a:pt x="1827250" y="474192"/>
                </a:lnTo>
                <a:lnTo>
                  <a:pt x="1777199" y="462292"/>
                </a:lnTo>
                <a:lnTo>
                  <a:pt x="1758073" y="461492"/>
                </a:lnTo>
                <a:lnTo>
                  <a:pt x="1737918" y="462356"/>
                </a:lnTo>
                <a:lnTo>
                  <a:pt x="1684616" y="475234"/>
                </a:lnTo>
                <a:lnTo>
                  <a:pt x="1642541" y="501688"/>
                </a:lnTo>
                <a:lnTo>
                  <a:pt x="1612074" y="539572"/>
                </a:lnTo>
                <a:lnTo>
                  <a:pt x="1593430" y="587387"/>
                </a:lnTo>
                <a:lnTo>
                  <a:pt x="1587157" y="642378"/>
                </a:lnTo>
                <a:lnTo>
                  <a:pt x="1587931" y="663422"/>
                </a:lnTo>
                <a:lnTo>
                  <a:pt x="1594192" y="701941"/>
                </a:lnTo>
                <a:lnTo>
                  <a:pt x="1614436" y="750633"/>
                </a:lnTo>
                <a:lnTo>
                  <a:pt x="1644840" y="787565"/>
                </a:lnTo>
                <a:lnTo>
                  <a:pt x="1683931" y="812101"/>
                </a:lnTo>
                <a:lnTo>
                  <a:pt x="1729320" y="823531"/>
                </a:lnTo>
                <a:lnTo>
                  <a:pt x="1745399" y="824280"/>
                </a:lnTo>
                <a:lnTo>
                  <a:pt x="1754670" y="824115"/>
                </a:lnTo>
                <a:lnTo>
                  <a:pt x="1801368" y="817816"/>
                </a:lnTo>
                <a:lnTo>
                  <a:pt x="1845195" y="799566"/>
                </a:lnTo>
                <a:lnTo>
                  <a:pt x="1876869" y="774534"/>
                </a:lnTo>
                <a:lnTo>
                  <a:pt x="1884057" y="766622"/>
                </a:lnTo>
                <a:close/>
              </a:path>
            </a:pathLst>
          </a:custGeom>
          <a:solidFill>
            <a:srgbClr val="39AC7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id="{2BF20E10-930E-1E4F-9AD9-44A898B525F3}"/>
              </a:ext>
            </a:extLst>
          </p:cNvPr>
          <p:cNvSpPr/>
          <p:nvPr userDrawn="1"/>
        </p:nvSpPr>
        <p:spPr>
          <a:xfrm>
            <a:off x="5909230" y="637409"/>
            <a:ext cx="373539" cy="331926"/>
          </a:xfrm>
          <a:custGeom>
            <a:avLst/>
            <a:gdLst/>
            <a:ahLst/>
            <a:cxnLst/>
            <a:rect l="l" t="t" r="r" b="b"/>
            <a:pathLst>
              <a:path w="615950" h="547369">
                <a:moveTo>
                  <a:pt x="615886" y="277355"/>
                </a:moveTo>
                <a:lnTo>
                  <a:pt x="604621" y="204279"/>
                </a:lnTo>
                <a:lnTo>
                  <a:pt x="590346" y="166662"/>
                </a:lnTo>
                <a:lnTo>
                  <a:pt x="570141" y="129971"/>
                </a:lnTo>
                <a:lnTo>
                  <a:pt x="543890" y="95491"/>
                </a:lnTo>
                <a:lnTo>
                  <a:pt x="511454" y="64465"/>
                </a:lnTo>
                <a:lnTo>
                  <a:pt x="472732" y="38138"/>
                </a:lnTo>
                <a:lnTo>
                  <a:pt x="427583" y="17792"/>
                </a:lnTo>
                <a:lnTo>
                  <a:pt x="375894" y="4660"/>
                </a:lnTo>
                <a:lnTo>
                  <a:pt x="317525" y="0"/>
                </a:lnTo>
                <a:lnTo>
                  <a:pt x="265480" y="3136"/>
                </a:lnTo>
                <a:lnTo>
                  <a:pt x="216446" y="12395"/>
                </a:lnTo>
                <a:lnTo>
                  <a:pt x="170865" y="27597"/>
                </a:lnTo>
                <a:lnTo>
                  <a:pt x="129235" y="48526"/>
                </a:lnTo>
                <a:lnTo>
                  <a:pt x="91998" y="75018"/>
                </a:lnTo>
                <a:lnTo>
                  <a:pt x="59651" y="106857"/>
                </a:lnTo>
                <a:lnTo>
                  <a:pt x="29616" y="149593"/>
                </a:lnTo>
                <a:lnTo>
                  <a:pt x="9563" y="195935"/>
                </a:lnTo>
                <a:lnTo>
                  <a:pt x="0" y="244284"/>
                </a:lnTo>
                <a:lnTo>
                  <a:pt x="1435" y="292976"/>
                </a:lnTo>
                <a:lnTo>
                  <a:pt x="13792" y="338594"/>
                </a:lnTo>
                <a:lnTo>
                  <a:pt x="50253" y="398526"/>
                </a:lnTo>
                <a:lnTo>
                  <a:pt x="81546" y="427253"/>
                </a:lnTo>
                <a:lnTo>
                  <a:pt x="123710" y="451662"/>
                </a:lnTo>
                <a:lnTo>
                  <a:pt x="178358" y="469074"/>
                </a:lnTo>
                <a:lnTo>
                  <a:pt x="247091" y="476885"/>
                </a:lnTo>
                <a:lnTo>
                  <a:pt x="249466" y="481495"/>
                </a:lnTo>
                <a:lnTo>
                  <a:pt x="296316" y="528396"/>
                </a:lnTo>
                <a:lnTo>
                  <a:pt x="373761" y="547128"/>
                </a:lnTo>
                <a:lnTo>
                  <a:pt x="388861" y="546544"/>
                </a:lnTo>
                <a:lnTo>
                  <a:pt x="430123" y="537756"/>
                </a:lnTo>
                <a:lnTo>
                  <a:pt x="435178" y="532853"/>
                </a:lnTo>
                <a:lnTo>
                  <a:pt x="432714" y="526199"/>
                </a:lnTo>
                <a:lnTo>
                  <a:pt x="429018" y="524497"/>
                </a:lnTo>
                <a:lnTo>
                  <a:pt x="425691" y="525716"/>
                </a:lnTo>
                <a:lnTo>
                  <a:pt x="413740" y="529450"/>
                </a:lnTo>
                <a:lnTo>
                  <a:pt x="401066" y="532142"/>
                </a:lnTo>
                <a:lnTo>
                  <a:pt x="387718" y="533768"/>
                </a:lnTo>
                <a:lnTo>
                  <a:pt x="373761" y="534301"/>
                </a:lnTo>
                <a:lnTo>
                  <a:pt x="333654" y="529577"/>
                </a:lnTo>
                <a:lnTo>
                  <a:pt x="280784" y="500849"/>
                </a:lnTo>
                <a:lnTo>
                  <a:pt x="255917" y="465594"/>
                </a:lnTo>
                <a:lnTo>
                  <a:pt x="253695" y="464185"/>
                </a:lnTo>
                <a:lnTo>
                  <a:pt x="251269" y="464146"/>
                </a:lnTo>
                <a:lnTo>
                  <a:pt x="176428" y="455447"/>
                </a:lnTo>
                <a:lnTo>
                  <a:pt x="119164" y="435114"/>
                </a:lnTo>
                <a:lnTo>
                  <a:pt x="85928" y="412864"/>
                </a:lnTo>
                <a:lnTo>
                  <a:pt x="101600" y="394119"/>
                </a:lnTo>
                <a:lnTo>
                  <a:pt x="139331" y="416509"/>
                </a:lnTo>
                <a:lnTo>
                  <a:pt x="191973" y="432536"/>
                </a:lnTo>
                <a:lnTo>
                  <a:pt x="260223" y="438518"/>
                </a:lnTo>
                <a:lnTo>
                  <a:pt x="273862" y="438327"/>
                </a:lnTo>
                <a:lnTo>
                  <a:pt x="275996" y="446290"/>
                </a:lnTo>
                <a:lnTo>
                  <a:pt x="302539" y="485965"/>
                </a:lnTo>
                <a:lnTo>
                  <a:pt x="346087" y="506082"/>
                </a:lnTo>
                <a:lnTo>
                  <a:pt x="373761" y="508609"/>
                </a:lnTo>
                <a:lnTo>
                  <a:pt x="395986" y="506920"/>
                </a:lnTo>
                <a:lnTo>
                  <a:pt x="433425" y="493509"/>
                </a:lnTo>
                <a:lnTo>
                  <a:pt x="462559" y="466915"/>
                </a:lnTo>
                <a:lnTo>
                  <a:pt x="488124" y="430898"/>
                </a:lnTo>
                <a:lnTo>
                  <a:pt x="499579" y="409917"/>
                </a:lnTo>
                <a:lnTo>
                  <a:pt x="532599" y="387248"/>
                </a:lnTo>
                <a:lnTo>
                  <a:pt x="557022" y="356857"/>
                </a:lnTo>
                <a:lnTo>
                  <a:pt x="572160" y="319849"/>
                </a:lnTo>
                <a:lnTo>
                  <a:pt x="577367" y="277342"/>
                </a:lnTo>
                <a:lnTo>
                  <a:pt x="574357" y="243039"/>
                </a:lnTo>
                <a:lnTo>
                  <a:pt x="549821" y="171361"/>
                </a:lnTo>
                <a:lnTo>
                  <a:pt x="528015" y="136944"/>
                </a:lnTo>
                <a:lnTo>
                  <a:pt x="499630" y="105473"/>
                </a:lnTo>
                <a:lnTo>
                  <a:pt x="464553" y="78397"/>
                </a:lnTo>
                <a:lnTo>
                  <a:pt x="422605" y="57238"/>
                </a:lnTo>
                <a:lnTo>
                  <a:pt x="373646" y="43446"/>
                </a:lnTo>
                <a:lnTo>
                  <a:pt x="317525" y="38519"/>
                </a:lnTo>
                <a:lnTo>
                  <a:pt x="262102" y="42456"/>
                </a:lnTo>
                <a:lnTo>
                  <a:pt x="210807" y="54076"/>
                </a:lnTo>
                <a:lnTo>
                  <a:pt x="164338" y="73075"/>
                </a:lnTo>
                <a:lnTo>
                  <a:pt x="123431" y="99161"/>
                </a:lnTo>
                <a:lnTo>
                  <a:pt x="88811" y="132029"/>
                </a:lnTo>
                <a:lnTo>
                  <a:pt x="86512" y="134721"/>
                </a:lnTo>
                <a:lnTo>
                  <a:pt x="86804" y="138772"/>
                </a:lnTo>
                <a:lnTo>
                  <a:pt x="92163" y="143433"/>
                </a:lnTo>
                <a:lnTo>
                  <a:pt x="96227" y="143116"/>
                </a:lnTo>
                <a:lnTo>
                  <a:pt x="98526" y="140436"/>
                </a:lnTo>
                <a:lnTo>
                  <a:pt x="131546" y="109118"/>
                </a:lnTo>
                <a:lnTo>
                  <a:pt x="170649" y="84264"/>
                </a:lnTo>
                <a:lnTo>
                  <a:pt x="215150" y="66179"/>
                </a:lnTo>
                <a:lnTo>
                  <a:pt x="264337" y="55118"/>
                </a:lnTo>
                <a:lnTo>
                  <a:pt x="306108" y="52184"/>
                </a:lnTo>
                <a:lnTo>
                  <a:pt x="306108" y="77863"/>
                </a:lnTo>
                <a:lnTo>
                  <a:pt x="268795" y="80441"/>
                </a:lnTo>
                <a:lnTo>
                  <a:pt x="223850" y="90385"/>
                </a:lnTo>
                <a:lnTo>
                  <a:pt x="183311" y="106667"/>
                </a:lnTo>
                <a:lnTo>
                  <a:pt x="147802" y="129032"/>
                </a:lnTo>
                <a:lnTo>
                  <a:pt x="117970" y="157238"/>
                </a:lnTo>
                <a:lnTo>
                  <a:pt x="83553" y="217462"/>
                </a:lnTo>
                <a:lnTo>
                  <a:pt x="76873" y="249656"/>
                </a:lnTo>
                <a:lnTo>
                  <a:pt x="77685" y="281762"/>
                </a:lnTo>
                <a:lnTo>
                  <a:pt x="103365" y="342455"/>
                </a:lnTo>
                <a:lnTo>
                  <a:pt x="135775" y="371081"/>
                </a:lnTo>
                <a:lnTo>
                  <a:pt x="186690" y="391934"/>
                </a:lnTo>
                <a:lnTo>
                  <a:pt x="260223" y="399986"/>
                </a:lnTo>
                <a:lnTo>
                  <a:pt x="275755" y="399694"/>
                </a:lnTo>
                <a:lnTo>
                  <a:pt x="290474" y="398932"/>
                </a:lnTo>
                <a:lnTo>
                  <a:pt x="304050" y="397827"/>
                </a:lnTo>
                <a:lnTo>
                  <a:pt x="316166" y="396519"/>
                </a:lnTo>
                <a:lnTo>
                  <a:pt x="313651" y="403479"/>
                </a:lnTo>
                <a:lnTo>
                  <a:pt x="310845" y="414502"/>
                </a:lnTo>
                <a:lnTo>
                  <a:pt x="310781" y="425704"/>
                </a:lnTo>
                <a:lnTo>
                  <a:pt x="313385" y="436600"/>
                </a:lnTo>
                <a:lnTo>
                  <a:pt x="340347" y="464286"/>
                </a:lnTo>
                <a:lnTo>
                  <a:pt x="373761" y="470077"/>
                </a:lnTo>
                <a:lnTo>
                  <a:pt x="388607" y="469087"/>
                </a:lnTo>
                <a:lnTo>
                  <a:pt x="437908" y="436206"/>
                </a:lnTo>
                <a:lnTo>
                  <a:pt x="462432" y="397941"/>
                </a:lnTo>
                <a:lnTo>
                  <a:pt x="470966" y="380377"/>
                </a:lnTo>
                <a:lnTo>
                  <a:pt x="500049" y="364439"/>
                </a:lnTo>
                <a:lnTo>
                  <a:pt x="521322" y="341553"/>
                </a:lnTo>
                <a:lnTo>
                  <a:pt x="534390" y="312318"/>
                </a:lnTo>
                <a:lnTo>
                  <a:pt x="538835" y="277342"/>
                </a:lnTo>
                <a:lnTo>
                  <a:pt x="538327" y="264591"/>
                </a:lnTo>
                <a:lnTo>
                  <a:pt x="536803" y="251637"/>
                </a:lnTo>
                <a:lnTo>
                  <a:pt x="534276" y="238544"/>
                </a:lnTo>
                <a:lnTo>
                  <a:pt x="529704" y="221970"/>
                </a:lnTo>
                <a:lnTo>
                  <a:pt x="526097" y="220052"/>
                </a:lnTo>
                <a:lnTo>
                  <a:pt x="519341" y="222110"/>
                </a:lnTo>
                <a:lnTo>
                  <a:pt x="517410" y="225704"/>
                </a:lnTo>
                <a:lnTo>
                  <a:pt x="521728" y="241300"/>
                </a:lnTo>
                <a:lnTo>
                  <a:pt x="524090" y="253530"/>
                </a:lnTo>
                <a:lnTo>
                  <a:pt x="525526" y="265595"/>
                </a:lnTo>
                <a:lnTo>
                  <a:pt x="526008" y="277342"/>
                </a:lnTo>
                <a:lnTo>
                  <a:pt x="522033" y="309105"/>
                </a:lnTo>
                <a:lnTo>
                  <a:pt x="510235" y="335216"/>
                </a:lnTo>
                <a:lnTo>
                  <a:pt x="490855" y="355358"/>
                </a:lnTo>
                <a:lnTo>
                  <a:pt x="464083" y="369189"/>
                </a:lnTo>
                <a:lnTo>
                  <a:pt x="462394" y="369785"/>
                </a:lnTo>
                <a:lnTo>
                  <a:pt x="461022" y="371043"/>
                </a:lnTo>
                <a:lnTo>
                  <a:pt x="441655" y="408444"/>
                </a:lnTo>
                <a:lnTo>
                  <a:pt x="412915" y="444817"/>
                </a:lnTo>
                <a:lnTo>
                  <a:pt x="373761" y="457238"/>
                </a:lnTo>
                <a:lnTo>
                  <a:pt x="358762" y="456133"/>
                </a:lnTo>
                <a:lnTo>
                  <a:pt x="325450" y="432130"/>
                </a:lnTo>
                <a:lnTo>
                  <a:pt x="323545" y="424230"/>
                </a:lnTo>
                <a:lnTo>
                  <a:pt x="323596" y="416115"/>
                </a:lnTo>
                <a:lnTo>
                  <a:pt x="325628" y="408139"/>
                </a:lnTo>
                <a:lnTo>
                  <a:pt x="327914" y="402297"/>
                </a:lnTo>
                <a:lnTo>
                  <a:pt x="329819" y="396367"/>
                </a:lnTo>
                <a:lnTo>
                  <a:pt x="331914" y="388454"/>
                </a:lnTo>
                <a:lnTo>
                  <a:pt x="331381" y="386245"/>
                </a:lnTo>
                <a:lnTo>
                  <a:pt x="328549" y="383032"/>
                </a:lnTo>
                <a:lnTo>
                  <a:pt x="326377" y="382244"/>
                </a:lnTo>
                <a:lnTo>
                  <a:pt x="311442" y="384136"/>
                </a:lnTo>
                <a:lnTo>
                  <a:pt x="296087" y="385635"/>
                </a:lnTo>
                <a:lnTo>
                  <a:pt x="278815" y="386727"/>
                </a:lnTo>
                <a:lnTo>
                  <a:pt x="260223" y="387159"/>
                </a:lnTo>
                <a:lnTo>
                  <a:pt x="191655" y="379844"/>
                </a:lnTo>
                <a:lnTo>
                  <a:pt x="144233" y="360934"/>
                </a:lnTo>
                <a:lnTo>
                  <a:pt x="114122" y="334949"/>
                </a:lnTo>
                <a:lnTo>
                  <a:pt x="90398" y="279882"/>
                </a:lnTo>
                <a:lnTo>
                  <a:pt x="89687" y="250545"/>
                </a:lnTo>
                <a:lnTo>
                  <a:pt x="95897" y="221056"/>
                </a:lnTo>
                <a:lnTo>
                  <a:pt x="127698" y="165608"/>
                </a:lnTo>
                <a:lnTo>
                  <a:pt x="163868" y="133184"/>
                </a:lnTo>
                <a:lnTo>
                  <a:pt x="208343" y="109461"/>
                </a:lnTo>
                <a:lnTo>
                  <a:pt x="259943" y="94869"/>
                </a:lnTo>
                <a:lnTo>
                  <a:pt x="317525" y="89903"/>
                </a:lnTo>
                <a:lnTo>
                  <a:pt x="370852" y="95478"/>
                </a:lnTo>
                <a:lnTo>
                  <a:pt x="418414" y="111836"/>
                </a:lnTo>
                <a:lnTo>
                  <a:pt x="459168" y="138468"/>
                </a:lnTo>
                <a:lnTo>
                  <a:pt x="492048" y="174866"/>
                </a:lnTo>
                <a:lnTo>
                  <a:pt x="494080" y="177774"/>
                </a:lnTo>
                <a:lnTo>
                  <a:pt x="498081" y="178485"/>
                </a:lnTo>
                <a:lnTo>
                  <a:pt x="503910" y="174447"/>
                </a:lnTo>
                <a:lnTo>
                  <a:pt x="504634" y="170421"/>
                </a:lnTo>
                <a:lnTo>
                  <a:pt x="502602" y="167538"/>
                </a:lnTo>
                <a:lnTo>
                  <a:pt x="467639" y="128790"/>
                </a:lnTo>
                <a:lnTo>
                  <a:pt x="424383" y="100418"/>
                </a:lnTo>
                <a:lnTo>
                  <a:pt x="373976" y="82994"/>
                </a:lnTo>
                <a:lnTo>
                  <a:pt x="318947" y="77216"/>
                </a:lnTo>
                <a:lnTo>
                  <a:pt x="318947" y="51523"/>
                </a:lnTo>
                <a:lnTo>
                  <a:pt x="377063" y="57238"/>
                </a:lnTo>
                <a:lnTo>
                  <a:pt x="428002" y="73482"/>
                </a:lnTo>
                <a:lnTo>
                  <a:pt x="470560" y="98132"/>
                </a:lnTo>
                <a:lnTo>
                  <a:pt x="504926" y="129171"/>
                </a:lnTo>
                <a:lnTo>
                  <a:pt x="531304" y="164617"/>
                </a:lnTo>
                <a:lnTo>
                  <a:pt x="549897" y="202450"/>
                </a:lnTo>
                <a:lnTo>
                  <a:pt x="560908" y="240690"/>
                </a:lnTo>
                <a:lnTo>
                  <a:pt x="564540" y="277342"/>
                </a:lnTo>
                <a:lnTo>
                  <a:pt x="559777" y="317004"/>
                </a:lnTo>
                <a:lnTo>
                  <a:pt x="545807" y="351053"/>
                </a:lnTo>
                <a:lnTo>
                  <a:pt x="523074" y="378726"/>
                </a:lnTo>
                <a:lnTo>
                  <a:pt x="492023" y="399300"/>
                </a:lnTo>
                <a:lnTo>
                  <a:pt x="490740" y="399948"/>
                </a:lnTo>
                <a:lnTo>
                  <a:pt x="489673" y="400964"/>
                </a:lnTo>
                <a:lnTo>
                  <a:pt x="465975" y="441515"/>
                </a:lnTo>
                <a:lnTo>
                  <a:pt x="439610" y="472592"/>
                </a:lnTo>
                <a:lnTo>
                  <a:pt x="393484" y="494322"/>
                </a:lnTo>
                <a:lnTo>
                  <a:pt x="373761" y="495782"/>
                </a:lnTo>
                <a:lnTo>
                  <a:pt x="349288" y="493598"/>
                </a:lnTo>
                <a:lnTo>
                  <a:pt x="311048" y="476275"/>
                </a:lnTo>
                <a:lnTo>
                  <a:pt x="287197" y="438835"/>
                </a:lnTo>
                <a:lnTo>
                  <a:pt x="285064" y="427532"/>
                </a:lnTo>
                <a:lnTo>
                  <a:pt x="282359" y="425145"/>
                </a:lnTo>
                <a:lnTo>
                  <a:pt x="186550" y="418236"/>
                </a:lnTo>
                <a:lnTo>
                  <a:pt x="132549" y="398703"/>
                </a:lnTo>
                <a:lnTo>
                  <a:pt x="95186" y="371398"/>
                </a:lnTo>
                <a:lnTo>
                  <a:pt x="71374" y="340575"/>
                </a:lnTo>
                <a:lnTo>
                  <a:pt x="52273" y="285496"/>
                </a:lnTo>
                <a:lnTo>
                  <a:pt x="50609" y="260286"/>
                </a:lnTo>
                <a:lnTo>
                  <a:pt x="52920" y="234823"/>
                </a:lnTo>
                <a:lnTo>
                  <a:pt x="59156" y="209461"/>
                </a:lnTo>
                <a:lnTo>
                  <a:pt x="69253" y="184581"/>
                </a:lnTo>
                <a:lnTo>
                  <a:pt x="70815" y="181368"/>
                </a:lnTo>
                <a:lnTo>
                  <a:pt x="69481" y="177533"/>
                </a:lnTo>
                <a:lnTo>
                  <a:pt x="63119" y="174421"/>
                </a:lnTo>
                <a:lnTo>
                  <a:pt x="59270" y="175742"/>
                </a:lnTo>
                <a:lnTo>
                  <a:pt x="57708" y="178930"/>
                </a:lnTo>
                <a:lnTo>
                  <a:pt x="46888" y="205613"/>
                </a:lnTo>
                <a:lnTo>
                  <a:pt x="40220" y="232841"/>
                </a:lnTo>
                <a:lnTo>
                  <a:pt x="37757" y="260210"/>
                </a:lnTo>
                <a:lnTo>
                  <a:pt x="39573" y="287362"/>
                </a:lnTo>
                <a:lnTo>
                  <a:pt x="44488" y="310045"/>
                </a:lnTo>
                <a:lnTo>
                  <a:pt x="54902" y="337210"/>
                </a:lnTo>
                <a:lnTo>
                  <a:pt x="72834" y="365937"/>
                </a:lnTo>
                <a:lnTo>
                  <a:pt x="92214" y="385292"/>
                </a:lnTo>
                <a:lnTo>
                  <a:pt x="75552" y="405231"/>
                </a:lnTo>
                <a:lnTo>
                  <a:pt x="47929" y="374662"/>
                </a:lnTo>
                <a:lnTo>
                  <a:pt x="18796" y="312978"/>
                </a:lnTo>
                <a:lnTo>
                  <a:pt x="12814" y="245186"/>
                </a:lnTo>
                <a:lnTo>
                  <a:pt x="21894" y="199529"/>
                </a:lnTo>
                <a:lnTo>
                  <a:pt x="40894" y="155714"/>
                </a:lnTo>
                <a:lnTo>
                  <a:pt x="69354" y="115265"/>
                </a:lnTo>
                <a:lnTo>
                  <a:pt x="100393" y="84734"/>
                </a:lnTo>
                <a:lnTo>
                  <a:pt x="136169" y="59359"/>
                </a:lnTo>
                <a:lnTo>
                  <a:pt x="176212" y="39293"/>
                </a:lnTo>
                <a:lnTo>
                  <a:pt x="220091" y="24726"/>
                </a:lnTo>
                <a:lnTo>
                  <a:pt x="267347" y="15849"/>
                </a:lnTo>
                <a:lnTo>
                  <a:pt x="317525" y="12852"/>
                </a:lnTo>
                <a:lnTo>
                  <a:pt x="373392" y="17297"/>
                </a:lnTo>
                <a:lnTo>
                  <a:pt x="422859" y="29819"/>
                </a:lnTo>
                <a:lnTo>
                  <a:pt x="466064" y="49225"/>
                </a:lnTo>
                <a:lnTo>
                  <a:pt x="503123" y="74320"/>
                </a:lnTo>
                <a:lnTo>
                  <a:pt x="534149" y="103911"/>
                </a:lnTo>
                <a:lnTo>
                  <a:pt x="559282" y="136804"/>
                </a:lnTo>
                <a:lnTo>
                  <a:pt x="578612" y="171780"/>
                </a:lnTo>
                <a:lnTo>
                  <a:pt x="592277" y="207670"/>
                </a:lnTo>
                <a:lnTo>
                  <a:pt x="603059" y="277355"/>
                </a:lnTo>
                <a:lnTo>
                  <a:pt x="597636" y="324662"/>
                </a:lnTo>
                <a:lnTo>
                  <a:pt x="581698" y="366153"/>
                </a:lnTo>
                <a:lnTo>
                  <a:pt x="555752" y="400900"/>
                </a:lnTo>
                <a:lnTo>
                  <a:pt x="520306" y="427951"/>
                </a:lnTo>
                <a:lnTo>
                  <a:pt x="519264" y="428574"/>
                </a:lnTo>
                <a:lnTo>
                  <a:pt x="518401" y="429437"/>
                </a:lnTo>
                <a:lnTo>
                  <a:pt x="507301" y="448792"/>
                </a:lnTo>
                <a:lnTo>
                  <a:pt x="496049" y="465709"/>
                </a:lnTo>
                <a:lnTo>
                  <a:pt x="484111" y="481190"/>
                </a:lnTo>
                <a:lnTo>
                  <a:pt x="469049" y="497725"/>
                </a:lnTo>
                <a:lnTo>
                  <a:pt x="469112" y="501789"/>
                </a:lnTo>
                <a:lnTo>
                  <a:pt x="474205" y="506742"/>
                </a:lnTo>
                <a:lnTo>
                  <a:pt x="478269" y="506691"/>
                </a:lnTo>
                <a:lnTo>
                  <a:pt x="493649" y="489800"/>
                </a:lnTo>
                <a:lnTo>
                  <a:pt x="505904" y="473989"/>
                </a:lnTo>
                <a:lnTo>
                  <a:pt x="517461" y="456755"/>
                </a:lnTo>
                <a:lnTo>
                  <a:pt x="528281" y="438188"/>
                </a:lnTo>
                <a:lnTo>
                  <a:pt x="565480" y="409067"/>
                </a:lnTo>
                <a:lnTo>
                  <a:pt x="592975" y="371640"/>
                </a:lnTo>
                <a:lnTo>
                  <a:pt x="610031" y="327279"/>
                </a:lnTo>
                <a:lnTo>
                  <a:pt x="615886" y="277355"/>
                </a:lnTo>
                <a:close/>
              </a:path>
            </a:pathLst>
          </a:custGeom>
          <a:solidFill>
            <a:srgbClr val="8A8A8B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92E0013-D286-C748-AEA5-80D492E60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637409"/>
            <a:ext cx="2727765" cy="92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53909-B12B-B046-9DF0-7A38C34A723D}"/>
              </a:ext>
            </a:extLst>
          </p:cNvPr>
          <p:cNvSpPr txBox="1"/>
          <p:nvPr userDrawn="1"/>
        </p:nvSpPr>
        <p:spPr>
          <a:xfrm>
            <a:off x="3550677" y="1025455"/>
            <a:ext cx="200910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 partnership with</a:t>
            </a:r>
          </a:p>
        </p:txBody>
      </p:sp>
    </p:spTree>
    <p:extLst>
      <p:ext uri="{BB962C8B-B14F-4D97-AF65-F5344CB8AC3E}">
        <p14:creationId xmlns:p14="http://schemas.microsoft.com/office/powerpoint/2010/main" val="3961348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C35D44-1208-BE46-8795-489E6AB63BC7}"/>
              </a:ext>
            </a:extLst>
          </p:cNvPr>
          <p:cNvSpPr/>
          <p:nvPr userDrawn="1"/>
        </p:nvSpPr>
        <p:spPr>
          <a:xfrm>
            <a:off x="997041" y="2254435"/>
            <a:ext cx="519874" cy="519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75830D7-8931-3E42-A170-F114E9BB2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9368" y="2409675"/>
            <a:ext cx="3112435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111495-9B41-2446-BDBF-172BEEF1BE2C}"/>
              </a:ext>
            </a:extLst>
          </p:cNvPr>
          <p:cNvSpPr/>
          <p:nvPr userDrawn="1"/>
        </p:nvSpPr>
        <p:spPr>
          <a:xfrm>
            <a:off x="997041" y="4261984"/>
            <a:ext cx="519874" cy="51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78C867C-C66B-7D47-9CC1-7A34E3046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368" y="4417224"/>
            <a:ext cx="2688682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F730BD-61E4-9C4E-AC2B-81FA96B6AA1E}"/>
              </a:ext>
            </a:extLst>
          </p:cNvPr>
          <p:cNvSpPr/>
          <p:nvPr userDrawn="1"/>
        </p:nvSpPr>
        <p:spPr>
          <a:xfrm>
            <a:off x="997041" y="3252708"/>
            <a:ext cx="519874" cy="51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029B8D49-789D-7D47-8E67-5C24FF46C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9368" y="3407949"/>
            <a:ext cx="3112435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6A5A5-D381-E84E-AF82-BE2906CF9B4B}"/>
              </a:ext>
            </a:extLst>
          </p:cNvPr>
          <p:cNvSpPr/>
          <p:nvPr userDrawn="1"/>
        </p:nvSpPr>
        <p:spPr>
          <a:xfrm>
            <a:off x="997041" y="5271260"/>
            <a:ext cx="519874" cy="5198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5DE9FA4-260F-7845-A4D1-CAEEDD243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9368" y="5426501"/>
            <a:ext cx="2688682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4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3DD12D0-478D-9F4F-B043-D6CD3EA0B9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101191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5AA4B7D-8A28-034B-8307-E516627CCD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041" y="4345797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62D8839-7C47-9740-AA35-5C1A916D0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041" y="3336522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43D8224-902A-464A-9810-9EBEC93ADF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7041" y="5355074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6D91CE3-4C2F-954E-B770-AE80219138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041" y="2338248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F34BBD-CF42-3047-AE53-65181EA27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0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C860D7F-AB90-B646-9854-AF81307A0F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17184" y="2257550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889183AB-FE93-6F4E-81AA-116BC4997FC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33735" y="225951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03501108-D507-E94B-AABA-2EA9F64CAB3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96935" y="225810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BB3E43DC-FB5E-584B-87FA-84AADC288C7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37731" y="2260068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CFA858-C886-824B-A5E0-9BB683299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938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398D32C-EAC1-1E49-B57F-A71B49980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278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81B944F-C5AB-0744-83C7-BDC1C72DB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49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8AE3CA2-71E0-924F-A0CB-8DAB14C4E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3290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AC72A39-C7F8-C54C-807A-97266FC1A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459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ECD167B-80B7-1F4D-ABC5-8F72F7317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3799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DEF1E0E-50A4-0E40-B237-2E025D810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8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43B147D-C6D5-AD4D-91FC-F07F9B2E02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1673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F708DBA7-8A39-F54B-90E1-238D408F93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8241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DCF1E70-9F1A-574B-B25E-745DA58BF9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6581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9F4FB9-05F4-5F4B-9C0E-53BC08CD1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5"/>
            <a:ext cx="10165614" cy="604551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Meet the panel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91E80-F825-EB49-8C47-F907F01CB1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86826" y="2259479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9CB21F-0999-D044-ADA3-DCC8DE9BE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06D50A9-670A-5644-AA37-4A349F556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45" y="1653656"/>
            <a:ext cx="10213621" cy="3871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defTabSz="55449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>
                <a:schemeClr val="accent5"/>
              </a:buClr>
              <a:buSzPct val="175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716A6F"/>
                </a:solidFill>
                <a:latin typeface="+mn-lt"/>
                <a:cs typeface="Arial" panose="020B0604020202020204" pitchFamily="34" charset="0"/>
              </a:defRPr>
            </a:lvl1pPr>
            <a:lvl2pPr marL="573137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716A6F"/>
                </a:solidFill>
                <a:latin typeface="+mn-lt"/>
              </a:defRPr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First Bullet</a:t>
            </a:r>
          </a:p>
          <a:p>
            <a:pPr lvl="1"/>
            <a:r>
              <a:rPr lang="en-GB"/>
              <a:t>Sub Bullet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02DAF5-2B04-8743-8034-BA85E347D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DB12B0-9388-704E-9FFC-206F7F5BA9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28B840-CA4D-5F46-A3F3-09E93E0FC8A4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1BF3C-B092-5048-9259-889A6F3DB511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4A9702-24D9-8B4D-899C-7CADF51FBD41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25F39C-1E6A-2447-94CC-488FD38E0560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7F7FFD-D933-1F48-8D96-8CBEB7D394F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166030-881C-664E-B45B-F9FF03DF65FB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8BDB5-263E-D54A-B9D3-65DFA71C82E7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983DC3-F396-1344-8BF6-060611D473A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7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9" r:id="rId2"/>
    <p:sldLayoutId id="2147483692" r:id="rId3"/>
    <p:sldLayoutId id="2147483699" r:id="rId4"/>
    <p:sldLayoutId id="2147483713" r:id="rId5"/>
    <p:sldLayoutId id="2147483714" r:id="rId6"/>
    <p:sldLayoutId id="2147483715" r:id="rId7"/>
    <p:sldLayoutId id="2147483682" r:id="rId8"/>
    <p:sldLayoutId id="2147483703" r:id="rId9"/>
    <p:sldLayoutId id="2147483706" r:id="rId10"/>
    <p:sldLayoutId id="2147483717" r:id="rId11"/>
    <p:sldLayoutId id="2147483689" r:id="rId12"/>
    <p:sldLayoutId id="2147483716" r:id="rId13"/>
    <p:sldLayoutId id="2147483712" r:id="rId14"/>
    <p:sldLayoutId id="2147483694" r:id="rId15"/>
    <p:sldLayoutId id="2147483707" r:id="rId16"/>
    <p:sldLayoutId id="2147483718" r:id="rId17"/>
    <p:sldLayoutId id="2147483701" r:id="rId18"/>
    <p:sldLayoutId id="2147483704" r:id="rId19"/>
    <p:sldLayoutId id="2147483684" r:id="rId2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OoASAnYvKc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50247-4132-FD4D-9B5D-B44BA9AD5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911" y="2263554"/>
            <a:ext cx="5820201" cy="1299778"/>
          </a:xfrm>
        </p:spPr>
        <p:txBody>
          <a:bodyPr/>
          <a:lstStyle/>
          <a:p>
            <a:r>
              <a:rPr lang="en-US"/>
              <a:t>Celebrating our unique strengths and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01E54-4330-1643-B680-C51F410B19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2619" y="5053776"/>
            <a:ext cx="6307034" cy="660065"/>
          </a:xfrm>
        </p:spPr>
        <p:txBody>
          <a:bodyPr lIns="0" tIns="0" rIns="0" bIns="0" anchor="t"/>
          <a:lstStyle/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18 - 24, 2024</a:t>
            </a:r>
          </a:p>
        </p:txBody>
      </p:sp>
    </p:spTree>
    <p:extLst>
      <p:ext uri="{BB962C8B-B14F-4D97-AF65-F5344CB8AC3E}">
        <p14:creationId xmlns:p14="http://schemas.microsoft.com/office/powerpoint/2010/main" val="425541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70" y="4912751"/>
            <a:ext cx="3095462" cy="103084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Can cause sudden, repeated movements and sounds called “tics”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being empathetic, creative and achieving a lot.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Tourette’s Syndrome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498F1E-1566-F726-B9BB-B461462E13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/>
          <a:srcRect l="22295" t="4474" r="6429" b="3525"/>
          <a:stretch/>
        </p:blipFill>
        <p:spPr>
          <a:xfrm>
            <a:off x="5434184" y="1063274"/>
            <a:ext cx="5327650" cy="51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092" y="658421"/>
            <a:ext cx="9044641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/>
                <a:cs typeface="Arial"/>
              </a:rPr>
              <a:t>Recognising and Celebrating Strengths and Talents</a:t>
            </a:r>
            <a:endParaRPr lang="en-GB">
              <a:latin typeface="Glacial Indifference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366" y="1337910"/>
            <a:ext cx="5047278" cy="4905779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reminds us that whatever our differences and challenges, everyone also has their own talents.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people who have ADHD, autism, dyslexia, dyspraxia or Tourette Syndrome and experienced challenges in school, are now very successful.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say their success is because of their unique way of thinking.</a:t>
            </a: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</p:txBody>
      </p:sp>
      <p:pic>
        <p:nvPicPr>
          <p:cNvPr id="6" name="Picture 5" descr="Group of smiling children at school">
            <a:extLst>
              <a:ext uri="{FF2B5EF4-FFF2-40B4-BE49-F238E27FC236}">
                <a16:creationId xmlns:a16="http://schemas.microsoft.com/office/drawing/2014/main" id="{68CDCA3F-9A40-EBB2-1757-90BF385CF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87" y="1381539"/>
            <a:ext cx="6135148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Can You Do To Help?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470354"/>
            <a:ext cx="7016134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Don’t tease or make fun of anyone in your class who is different or who is finding something difficult.</a:t>
            </a:r>
          </a:p>
          <a:p>
            <a:endParaRPr lang="en-GB" sz="16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Instead, be kind, understanding and encouraging. </a:t>
            </a:r>
          </a:p>
          <a:p>
            <a:endParaRPr lang="en-GB" sz="2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Never forget that you have the power to make a positive difference to someone who may be having a difficult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FC7C3-67A4-C9B7-E19C-1FDBB924EC8E}"/>
              </a:ext>
            </a:extLst>
          </p:cNvPr>
          <p:cNvSpPr/>
          <p:nvPr/>
        </p:nvSpPr>
        <p:spPr>
          <a:xfrm>
            <a:off x="3062716" y="4495260"/>
            <a:ext cx="5847907" cy="760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Make someone’s day by being understanding and kind.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339E7F-7C3D-8588-B67E-7385A08837CE}"/>
              </a:ext>
            </a:extLst>
          </p:cNvPr>
          <p:cNvSpPr/>
          <p:nvPr/>
        </p:nvSpPr>
        <p:spPr>
          <a:xfrm>
            <a:off x="1158685" y="5630274"/>
            <a:ext cx="10137021" cy="6758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GB" sz="2000" b="1">
                <a:solidFill>
                  <a:schemeClr val="bg1"/>
                </a:solidFill>
                <a:latin typeface="+mn-lt"/>
              </a:rPr>
              <a:t>It is fantastic that people think in different ways – it makes life more interesting! </a:t>
            </a:r>
          </a:p>
        </p:txBody>
      </p:sp>
      <p:pic>
        <p:nvPicPr>
          <p:cNvPr id="18" name="Picture 17" descr="Multicultural girls hugging">
            <a:extLst>
              <a:ext uri="{FF2B5EF4-FFF2-40B4-BE49-F238E27FC236}">
                <a16:creationId xmlns:a16="http://schemas.microsoft.com/office/drawing/2014/main" id="{EED5AC1A-B2F6-668F-FF2A-0C808A50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/>
          <a:stretch/>
        </p:blipFill>
        <p:spPr>
          <a:xfrm>
            <a:off x="8239538" y="1052483"/>
            <a:ext cx="332283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D4681-9915-1E1D-994B-8E0F160E0F93}"/>
              </a:ext>
            </a:extLst>
          </p:cNvPr>
          <p:cNvSpPr txBox="1"/>
          <p:nvPr/>
        </p:nvSpPr>
        <p:spPr>
          <a:xfrm>
            <a:off x="2604654" y="1812820"/>
            <a:ext cx="698269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Glacial Indifference"/>
              </a:rPr>
              <a:t>March 18 – 24, 2024</a:t>
            </a:r>
          </a:p>
          <a:p>
            <a:pPr algn="ctr"/>
            <a:endParaRPr lang="en-US" sz="3600" b="1">
              <a:latin typeface="Glacial Indifference" pitchFamily="2" charset="0"/>
            </a:endParaRPr>
          </a:p>
          <a:p>
            <a:pPr algn="ctr"/>
            <a:r>
              <a:rPr lang="en-US" sz="3600" b="1">
                <a:latin typeface="Glacial Indifference" pitchFamily="2" charset="0"/>
              </a:rPr>
              <a:t>www.neurodiversityweek.com</a:t>
            </a:r>
          </a:p>
        </p:txBody>
      </p:sp>
    </p:spTree>
    <p:extLst>
      <p:ext uri="{BB962C8B-B14F-4D97-AF65-F5344CB8AC3E}">
        <p14:creationId xmlns:p14="http://schemas.microsoft.com/office/powerpoint/2010/main" val="96245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6355230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is Neurodiversity Celebration Week About?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6758" y="2066196"/>
            <a:ext cx="6023744" cy="4370458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about celebrating the strengths and talents of people who think and learn differently.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It is also about recognising hard work and determination. </a:t>
            </a:r>
            <a:endParaRPr lang="en-GB" sz="240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one way of reminding everyone of the importance of being kind and accepting of everyone.</a:t>
            </a:r>
            <a:endParaRPr lang="en-GB">
              <a:solidFill>
                <a:schemeClr val="tx1"/>
              </a:solidFill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</p:txBody>
      </p:sp>
      <p:pic>
        <p:nvPicPr>
          <p:cNvPr id="6" name="Picture 5" descr="A few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AD9E0E53-27D6-11ED-84D9-CBA4F57A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25905" b="5455"/>
          <a:stretch/>
        </p:blipFill>
        <p:spPr>
          <a:xfrm>
            <a:off x="7680961" y="0"/>
            <a:ext cx="4511040" cy="6890230"/>
          </a:xfrm>
          <a:prstGeom prst="rect">
            <a:avLst/>
          </a:prstGeom>
        </p:spPr>
      </p:pic>
      <p:pic>
        <p:nvPicPr>
          <p:cNvPr id="2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9C23C49-2EC1-0485-6D70-BD6A2DDA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87" y="84452"/>
            <a:ext cx="2958354" cy="1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7C579-A1A9-F1B0-7191-DB545AA3C5C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084" y="300528"/>
            <a:ext cx="10201623" cy="829989"/>
          </a:xfrm>
        </p:spPr>
        <p:txBody>
          <a:bodyPr/>
          <a:lstStyle/>
          <a:p>
            <a:r>
              <a:rPr lang="en-GB"/>
              <a:t>What is Neurodiversity? </a:t>
            </a:r>
          </a:p>
        </p:txBody>
      </p:sp>
      <p:pic>
        <p:nvPicPr>
          <p:cNvPr id="6" name="Online Media 5" title="What is Neurodiversity:  A Video for Children">
            <a:hlinkClick r:id="" action="ppaction://media"/>
            <a:extLst>
              <a:ext uri="{FF2B5EF4-FFF2-40B4-BE49-F238E27FC236}">
                <a16:creationId xmlns:a16="http://schemas.microsoft.com/office/drawing/2014/main" id="{24B55CF4-32C8-016C-73FB-DF0D4584FB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1382" y="1030034"/>
            <a:ext cx="8725750" cy="492770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59528A-5462-54B2-3643-88474F1F60B6}"/>
              </a:ext>
            </a:extLst>
          </p:cNvPr>
          <p:cNvSpPr txBox="1">
            <a:spLocks/>
          </p:cNvSpPr>
          <p:nvPr/>
        </p:nvSpPr>
        <p:spPr>
          <a:xfrm>
            <a:off x="549183" y="6093682"/>
            <a:ext cx="6307034" cy="660065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200" kern="0" dirty="0">
                <a:solidFill>
                  <a:schemeClr val="tx1"/>
                </a:solidFill>
                <a:cs typeface="Arial"/>
              </a:rPr>
              <a:t>Video credit: Dr Tamara Glen Soles, PhD</a:t>
            </a:r>
          </a:p>
        </p:txBody>
      </p:sp>
    </p:spTree>
    <p:extLst>
      <p:ext uri="{BB962C8B-B14F-4D97-AF65-F5344CB8AC3E}">
        <p14:creationId xmlns:p14="http://schemas.microsoft.com/office/powerpoint/2010/main" val="32171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154806"/>
            <a:ext cx="10703320" cy="4361494"/>
          </a:xfrm>
        </p:spPr>
        <p:txBody>
          <a:bodyPr/>
          <a:lstStyle/>
          <a:p>
            <a:pPr marL="0" indent="0">
              <a:buNone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Differences in the way our brains are wired means that you may find some things challenging that others find easy. 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You may also find things easy that other people find challenging.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B2FBAC-468C-C911-52DE-27750444449E}"/>
              </a:ext>
            </a:extLst>
          </p:cNvPr>
          <p:cNvSpPr/>
          <p:nvPr/>
        </p:nvSpPr>
        <p:spPr>
          <a:xfrm>
            <a:off x="3059503" y="3871929"/>
            <a:ext cx="4171545" cy="56499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are you really good at?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BD5949-47D4-EDC3-CC6D-7E26E2C7916A}"/>
              </a:ext>
            </a:extLst>
          </p:cNvPr>
          <p:cNvSpPr/>
          <p:nvPr/>
        </p:nvSpPr>
        <p:spPr>
          <a:xfrm>
            <a:off x="6364357" y="5516300"/>
            <a:ext cx="3734565" cy="56499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do you find difficult?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D894F-DD97-2C9B-529E-EF184B61D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5574960" cy="928621"/>
          </a:xfrm>
        </p:spPr>
        <p:txBody>
          <a:bodyPr/>
          <a:lstStyle/>
          <a:p>
            <a:r>
              <a:rPr lang="en-GB"/>
              <a:t>What are you good at? </a:t>
            </a:r>
          </a:p>
        </p:txBody>
      </p:sp>
      <p:pic>
        <p:nvPicPr>
          <p:cNvPr id="10" name="Picture 9" descr="Cartoon bee with magnifying glass">
            <a:extLst>
              <a:ext uri="{FF2B5EF4-FFF2-40B4-BE49-F238E27FC236}">
                <a16:creationId xmlns:a16="http://schemas.microsoft.com/office/drawing/2014/main" id="{80CE5FD9-645F-AB8C-5B3C-61D6A81B8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85" y="3115110"/>
            <a:ext cx="1244318" cy="1412618"/>
          </a:xfrm>
          <a:prstGeom prst="rect">
            <a:avLst/>
          </a:prstGeom>
        </p:spPr>
      </p:pic>
      <p:pic>
        <p:nvPicPr>
          <p:cNvPr id="11" name="Picture 10" descr="Cartoon bee with magnifying glass">
            <a:extLst>
              <a:ext uri="{FF2B5EF4-FFF2-40B4-BE49-F238E27FC236}">
                <a16:creationId xmlns:a16="http://schemas.microsoft.com/office/drawing/2014/main" id="{88CF4435-A161-F213-06FD-33E762B79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54" y="4809991"/>
            <a:ext cx="1244318" cy="14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5366" y="4753725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reading, writing and memory tricky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BEE6381-95CB-B0BB-A629-C88A4E3A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683" y="1369066"/>
            <a:ext cx="3033145" cy="176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5367" y="3611235"/>
            <a:ext cx="3095461" cy="834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solving problems and </a:t>
            </a:r>
          </a:p>
          <a:p>
            <a:pPr algn="ctr"/>
            <a:r>
              <a:rPr lang="en-GB" sz="1800"/>
              <a:t>being creative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696" y="4856429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696" y="3611235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Dyslexia</a:t>
            </a:r>
          </a:p>
        </p:txBody>
      </p:sp>
      <p:pic>
        <p:nvPicPr>
          <p:cNvPr id="13" name="Picture Placeholder 4" descr="Picture of Maggie Aderin-Pock SPace Scientist, with the words &quot;My dyslexic thinking means I don't just think outside the box.... I think outside the planet">
            <a:extLst>
              <a:ext uri="{FF2B5EF4-FFF2-40B4-BE49-F238E27FC236}">
                <a16:creationId xmlns:a16="http://schemas.microsoft.com/office/drawing/2014/main" id="{2FA99D4F-4C2E-6752-83A3-10916DBE3F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14343" r="6610" b="19151"/>
          <a:stretch/>
        </p:blipFill>
        <p:spPr>
          <a:xfrm>
            <a:off x="4787349" y="1384342"/>
            <a:ext cx="6897757" cy="3459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A24EFE-ED0E-DABA-37F4-869C7595EA80}"/>
              </a:ext>
            </a:extLst>
          </p:cNvPr>
          <p:cNvSpPr txBox="1"/>
          <p:nvPr/>
        </p:nvSpPr>
        <p:spPr>
          <a:xfrm>
            <a:off x="5187399" y="502067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/>
              <a:t>Maggie </a:t>
            </a:r>
            <a:r>
              <a:rPr lang="en-GB" sz="1800" err="1"/>
              <a:t>Aderin</a:t>
            </a:r>
            <a:r>
              <a:rPr lang="en-GB" sz="1800"/>
              <a:t>-Pocock, Space Scientist</a:t>
            </a:r>
          </a:p>
        </p:txBody>
      </p:sp>
    </p:spTree>
    <p:extLst>
      <p:ext uri="{BB962C8B-B14F-4D97-AF65-F5344CB8AC3E}">
        <p14:creationId xmlns:p14="http://schemas.microsoft.com/office/powerpoint/2010/main" val="29563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907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coordination and movement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955537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having original ideas, solving problems and </a:t>
            </a:r>
          </a:p>
          <a:p>
            <a:pPr algn="ctr"/>
            <a:r>
              <a:rPr lang="en-GB" sz="1800"/>
              <a:t>being determined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1178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855" y="3955537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Dyspraxia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CB2CC-D06D-CC10-AB2A-BDBF8B7E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409" y="1334685"/>
            <a:ext cx="1664154" cy="214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80EEC3-22F7-7057-AD28-265FEC32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6315" y="919369"/>
            <a:ext cx="3346174" cy="50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666922" y="919369"/>
            <a:ext cx="3111833" cy="4209222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“Do not let it stop you.  It has never held me back, and some of the smartest people I know are people who have learning disabilities.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fact that some things are more of a struggle will only make you more determined, harder working and more imaginative in the solutions you find to problems.”</a:t>
            </a:r>
          </a:p>
          <a:p>
            <a:br>
              <a:rPr lang="en-GB">
                <a:effectLst/>
              </a:rPr>
            </a:b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9" y="5357191"/>
            <a:ext cx="245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Daniel Radcliffe, Actor</a:t>
            </a:r>
          </a:p>
        </p:txBody>
      </p:sp>
    </p:spTree>
    <p:extLst>
      <p:ext uri="{BB962C8B-B14F-4D97-AF65-F5344CB8AC3E}">
        <p14:creationId xmlns:p14="http://schemas.microsoft.com/office/powerpoint/2010/main" val="10254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295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maths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852832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</a:t>
            </a:r>
          </a:p>
          <a:p>
            <a:pPr algn="ctr"/>
            <a:r>
              <a:rPr lang="en-GB" sz="1800"/>
              <a:t>solving problems and</a:t>
            </a:r>
          </a:p>
          <a:p>
            <a:pPr algn="ctr"/>
            <a:r>
              <a:rPr lang="en-GB" sz="1800"/>
              <a:t> thinking big thoughts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0566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718" y="403749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Dyscalculia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8" y="4659513"/>
            <a:ext cx="265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Robbie Williams, Singer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ADBE1C-4B8F-64F9-9435-CB08DE19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4489" y="670134"/>
            <a:ext cx="3457617" cy="51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815565" y="1754256"/>
            <a:ext cx="3111833" cy="2800687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“You are astonishing, you just don’t know it yet.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I’m surrounded by incredibly successful people and most of them are like you and I.”</a:t>
            </a:r>
            <a:endParaRPr lang="en-GB" sz="1600" b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br>
              <a:rPr lang="en-GB">
                <a:effectLst/>
              </a:rPr>
            </a:b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7270" y="5210410"/>
            <a:ext cx="3245518" cy="1124123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very busy mind and find it tricky to concentrate and sit still.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7270" y="3782330"/>
            <a:ext cx="3245518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being creative, energetic, and enthusiastic.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600" y="5313114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260" y="404642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ADHD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6231835" y="6187836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David </a:t>
            </a:r>
            <a:r>
              <a:rPr lang="en-GB" sz="1800" err="1"/>
              <a:t>Piley</a:t>
            </a:r>
            <a:r>
              <a:rPr lang="en-GB" sz="1800"/>
              <a:t>, Author of Captain Underpants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4941BCE-F848-2701-11D4-70E5F7CE6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637" r="-1198" b="46655"/>
          <a:stretch/>
        </p:blipFill>
        <p:spPr bwMode="auto">
          <a:xfrm>
            <a:off x="5716837" y="346069"/>
            <a:ext cx="5238611" cy="37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5444064" y="4381736"/>
            <a:ext cx="5844209" cy="1661256"/>
          </a:xfrm>
          <a:prstGeom prst="wedgeRoundRectCallout">
            <a:avLst>
              <a:gd name="adj1" fmla="val 24300"/>
              <a:gd name="adj2" fmla="val -137626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“I call it Attention Deficit Hyperactivity Delightfulness.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 want kids to know that there’s nothing wrong with you.  You just think differently, and that’s a good thing. This world needs people who think differently”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69" y="4912751"/>
            <a:ext cx="3095461" cy="149798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different way of communicating and understanding the world. May be sensitive to noise, bright lights and smells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remembering things, solving problems, </a:t>
            </a:r>
          </a:p>
          <a:p>
            <a:pPr algn="ctr"/>
            <a:r>
              <a:rPr lang="en-GB" sz="1800"/>
              <a:t>knowing lots and </a:t>
            </a:r>
          </a:p>
          <a:p>
            <a:pPr algn="ctr"/>
            <a:r>
              <a:rPr lang="en-GB" sz="1800"/>
              <a:t>being honest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Autism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8451828" y="5170531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Great Thunberg, Climate Activist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57B97E49-D259-9CAB-E35A-FFE9CD53C45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7945" t="8250" r="23392" b="5660"/>
          <a:stretch/>
        </p:blipFill>
        <p:spPr>
          <a:xfrm>
            <a:off x="4787348" y="774693"/>
            <a:ext cx="3177464" cy="47265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A94BDAB-4E9C-B5BF-96FC-70882F03C83A}"/>
              </a:ext>
            </a:extLst>
          </p:cNvPr>
          <p:cNvSpPr/>
          <p:nvPr/>
        </p:nvSpPr>
        <p:spPr>
          <a:xfrm>
            <a:off x="8322067" y="1428108"/>
            <a:ext cx="3605331" cy="3554858"/>
          </a:xfrm>
          <a:prstGeom prst="wedgeRoundRectCallout">
            <a:avLst>
              <a:gd name="adj1" fmla="val -85707"/>
              <a:gd name="adj2" fmla="val 163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“A lot of people with autism have a special interest that they can sit and do for an eternity without getting bored…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It’s a very useful thing sometimes…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 can be something you can use for good. And I think that I’m doing that now.”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72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NCW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B834"/>
      </a:accent1>
      <a:accent2>
        <a:srgbClr val="F47C20"/>
      </a:accent2>
      <a:accent3>
        <a:srgbClr val="CA275C"/>
      </a:accent3>
      <a:accent4>
        <a:srgbClr val="686EB1"/>
      </a:accent4>
      <a:accent5>
        <a:srgbClr val="2F93D0"/>
      </a:accent5>
      <a:accent6>
        <a:srgbClr val="3CB35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2B41E19B7BE42A0973D0E85FF819C" ma:contentTypeVersion="20" ma:contentTypeDescription="Create a new document." ma:contentTypeScope="" ma:versionID="dfdd96b41d0a1d4205b48729f995187d">
  <xsd:schema xmlns:xsd="http://www.w3.org/2001/XMLSchema" xmlns:xs="http://www.w3.org/2001/XMLSchema" xmlns:p="http://schemas.microsoft.com/office/2006/metadata/properties" xmlns:ns2="4ccd1aac-08f7-47f2-89ba-34cf93254773" xmlns:ns3="06c581f9-3869-4230-8796-afadd946b574" targetNamespace="http://schemas.microsoft.com/office/2006/metadata/properties" ma:root="true" ma:fieldsID="f7f6581a6f4fa0070b7b3f1feab3b8e4" ns2:_="" ns3:_="">
    <xsd:import namespace="4ccd1aac-08f7-47f2-89ba-34cf93254773"/>
    <xsd:import namespace="06c581f9-3869-4230-8796-afadd946b5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Rank" minOccurs="0"/>
                <xsd:element ref="ns2:I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1aac-08f7-47f2-89ba-34cf93254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e699780-54db-49ae-997d-ca2e7d726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Rank" ma:index="24" nillable="true" ma:displayName="Rank" ma:format="Dropdown" ma:internalName="Rank" ma:percentage="FALSE">
      <xsd:simpleType>
        <xsd:restriction base="dms:Number"/>
      </xsd:simpleType>
    </xsd:element>
    <xsd:element name="In" ma:index="25" nillable="true" ma:displayName="In" ma:default="1" ma:format="Dropdown" ma:internalName="In">
      <xsd:simpleType>
        <xsd:restriction base="dms:Boolea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581f9-3869-4230-8796-afadd946b57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c72954d-62c0-4c86-b14a-15638df45585}" ma:internalName="TaxCatchAll" ma:showField="CatchAllData" ma:web="06c581f9-3869-4230-8796-afadd946b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1aac-08f7-47f2-89ba-34cf93254773">
      <Terms xmlns="http://schemas.microsoft.com/office/infopath/2007/PartnerControls"/>
    </lcf76f155ced4ddcb4097134ff3c332f>
    <TaxCatchAll xmlns="06c581f9-3869-4230-8796-afadd946b574" xsi:nil="true"/>
    <SharedWithUsers xmlns="06c581f9-3869-4230-8796-afadd946b574">
      <UserInfo>
        <DisplayName>Brooke Elias</DisplayName>
        <AccountId>84</AccountId>
        <AccountType/>
      </UserInfo>
    </SharedWithUsers>
    <In xmlns="4ccd1aac-08f7-47f2-89ba-34cf93254773">true</In>
    <Rank xmlns="4ccd1aac-08f7-47f2-89ba-34cf9325477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0A2601-8536-468E-80FA-7BEE82278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cd1aac-08f7-47f2-89ba-34cf93254773"/>
    <ds:schemaRef ds:uri="06c581f9-3869-4230-8796-afadd946b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442760-D3B9-4827-8830-23D00CFED3F1}">
  <ds:schemaRefs>
    <ds:schemaRef ds:uri="06c581f9-3869-4230-8796-afadd946b574"/>
    <ds:schemaRef ds:uri="280c429b-97f7-4466-a179-202a0e05fed6"/>
    <ds:schemaRef ds:uri="4ccd1aac-08f7-47f2-89ba-34cf93254773"/>
    <ds:schemaRef ds:uri="e9e15558-072e-4657-8c62-460f42c9980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5424F9F-2940-462E-BE56-29506EF880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f156caf-e825-44ba-86f8-eabd1758166d}" enabled="1" method="Privileged" siteId="{ad20d240-a211-4193-8273-c8ec19c7463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643</Words>
  <Application>Microsoft Office PowerPoint</Application>
  <PresentationFormat>Widescreen</PresentationFormat>
  <Paragraphs>88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.Hiragino Kaku Gothic Interface W3</vt:lpstr>
      <vt:lpstr>Arial</vt:lpstr>
      <vt:lpstr>Arial Black</vt:lpstr>
      <vt:lpstr>Calibri</vt:lpstr>
      <vt:lpstr>Glacial Indifference</vt:lpstr>
      <vt:lpstr>Open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Brooke Elias</dc:creator>
  <cp:lastModifiedBy>Victoria Harrall</cp:lastModifiedBy>
  <cp:revision>3</cp:revision>
  <dcterms:created xsi:type="dcterms:W3CDTF">2020-09-17T18:39:48Z</dcterms:created>
  <dcterms:modified xsi:type="dcterms:W3CDTF">2024-03-18T20:18:52Z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2020-09-17T00:00:00Z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2020-09-17T00:00:00Z</vt:filetime>
  </property>
  <property fmtid="{D5CDD505-2E9C-101B-9397-08002B2CF9AE}" pid="5" name="ContentTypeId">
    <vt:lpwstr>0x0101003A32B41E19B7BE42A0973D0E85FF819C</vt:lpwstr>
  </property>
  <property fmtid="{D5CDD505-2E9C-101B-9397-08002B2CF9AE}" pid="6" name="MediaServiceImageTags">
    <vt:lpwstr/>
  </property>
</Properties>
</file>